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59"/>
  </p:notesMasterIdLst>
  <p:sldIdLst>
    <p:sldId id="256" r:id="rId2"/>
    <p:sldId id="257" r:id="rId3"/>
    <p:sldId id="273" r:id="rId4"/>
    <p:sldId id="310" r:id="rId5"/>
    <p:sldId id="262" r:id="rId6"/>
    <p:sldId id="268" r:id="rId7"/>
    <p:sldId id="309" r:id="rId8"/>
    <p:sldId id="311" r:id="rId9"/>
    <p:sldId id="312" r:id="rId10"/>
    <p:sldId id="313" r:id="rId11"/>
    <p:sldId id="303" r:id="rId12"/>
    <p:sldId id="304" r:id="rId13"/>
    <p:sldId id="305" r:id="rId14"/>
    <p:sldId id="306" r:id="rId15"/>
    <p:sldId id="307" r:id="rId16"/>
    <p:sldId id="270" r:id="rId17"/>
    <p:sldId id="272" r:id="rId18"/>
    <p:sldId id="274" r:id="rId19"/>
    <p:sldId id="258" r:id="rId20"/>
    <p:sldId id="259" r:id="rId21"/>
    <p:sldId id="264" r:id="rId22"/>
    <p:sldId id="275" r:id="rId23"/>
    <p:sldId id="266" r:id="rId24"/>
    <p:sldId id="314" r:id="rId25"/>
    <p:sldId id="315" r:id="rId26"/>
    <p:sldId id="301" r:id="rId27"/>
    <p:sldId id="281" r:id="rId28"/>
    <p:sldId id="291" r:id="rId29"/>
    <p:sldId id="317" r:id="rId30"/>
    <p:sldId id="319" r:id="rId31"/>
    <p:sldId id="318" r:id="rId32"/>
    <p:sldId id="320" r:id="rId33"/>
    <p:sldId id="321" r:id="rId34"/>
    <p:sldId id="322" r:id="rId35"/>
    <p:sldId id="323" r:id="rId36"/>
    <p:sldId id="324" r:id="rId37"/>
    <p:sldId id="299" r:id="rId38"/>
    <p:sldId id="300" r:id="rId39"/>
    <p:sldId id="316" r:id="rId40"/>
    <p:sldId id="302" r:id="rId41"/>
    <p:sldId id="269" r:id="rId42"/>
    <p:sldId id="282" r:id="rId43"/>
    <p:sldId id="283" r:id="rId44"/>
    <p:sldId id="290" r:id="rId45"/>
    <p:sldId id="284" r:id="rId46"/>
    <p:sldId id="285" r:id="rId47"/>
    <p:sldId id="288" r:id="rId48"/>
    <p:sldId id="286" r:id="rId49"/>
    <p:sldId id="287" r:id="rId50"/>
    <p:sldId id="289" r:id="rId51"/>
    <p:sldId id="295" r:id="rId52"/>
    <p:sldId id="293" r:id="rId53"/>
    <p:sldId id="294" r:id="rId54"/>
    <p:sldId id="292" r:id="rId55"/>
    <p:sldId id="296" r:id="rId56"/>
    <p:sldId id="297" r:id="rId57"/>
    <p:sldId id="298" r:id="rId58"/>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596"/>
    <p:restoredTop sz="94694"/>
  </p:normalViewPr>
  <p:slideViewPr>
    <p:cSldViewPr>
      <p:cViewPr varScale="1">
        <p:scale>
          <a:sx n="121" d="100"/>
          <a:sy n="121" d="100"/>
        </p:scale>
        <p:origin x="1264" y="17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90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8F84F8-C4C8-41A8-AD7C-C44A272AB937}" type="doc">
      <dgm:prSet loTypeId="urn:microsoft.com/office/officeart/2005/8/layout/orgChart1" loCatId="hierarchy" qsTypeId="urn:microsoft.com/office/officeart/2005/8/quickstyle/simple3" qsCatId="simple" csTypeId="urn:microsoft.com/office/officeart/2005/8/colors/accent0_2" csCatId="mainScheme" phldr="1"/>
      <dgm:spPr/>
      <dgm:t>
        <a:bodyPr/>
        <a:lstStyle/>
        <a:p>
          <a:endParaRPr lang="sv-SE"/>
        </a:p>
      </dgm:t>
    </dgm:pt>
    <dgm:pt modelId="{E174C5EA-76B3-48A4-91D3-97A18A31E441}">
      <dgm:prSet phldrT="[Text]"/>
      <dgm:spPr/>
      <dgm:t>
        <a:bodyPr/>
        <a:lstStyle/>
        <a:p>
          <a:r>
            <a:rPr lang="sv-SE" b="1" dirty="0"/>
            <a:t>Kansli</a:t>
          </a:r>
        </a:p>
      </dgm:t>
    </dgm:pt>
    <dgm:pt modelId="{6CA108E9-3B9E-4900-B138-6D26288E347D}" type="parTrans" cxnId="{2248EF72-0865-44F3-BE4A-094EE8429ED0}">
      <dgm:prSet/>
      <dgm:spPr/>
      <dgm:t>
        <a:bodyPr/>
        <a:lstStyle/>
        <a:p>
          <a:endParaRPr lang="sv-SE" b="1"/>
        </a:p>
      </dgm:t>
    </dgm:pt>
    <dgm:pt modelId="{8299BE3C-C53A-4CB9-95DF-2A0E660ECD36}" type="sibTrans" cxnId="{2248EF72-0865-44F3-BE4A-094EE8429ED0}">
      <dgm:prSet/>
      <dgm:spPr/>
      <dgm:t>
        <a:bodyPr/>
        <a:lstStyle/>
        <a:p>
          <a:endParaRPr lang="sv-SE" b="1"/>
        </a:p>
      </dgm:t>
    </dgm:pt>
    <dgm:pt modelId="{441B35AE-78B0-45E6-B61F-02F64CC0A10A}">
      <dgm:prSet phldrT="[Text]"/>
      <dgm:spPr/>
      <dgm:t>
        <a:bodyPr/>
        <a:lstStyle/>
        <a:p>
          <a:r>
            <a:rPr lang="sv-SE" b="1" dirty="0"/>
            <a:t>Utbildning</a:t>
          </a:r>
        </a:p>
      </dgm:t>
    </dgm:pt>
    <dgm:pt modelId="{6D39053A-97BD-42D5-A369-0E81661C4EA2}" type="parTrans" cxnId="{975CFEB6-F403-448D-BC35-1E603853E25B}">
      <dgm:prSet/>
      <dgm:spPr/>
      <dgm:t>
        <a:bodyPr/>
        <a:lstStyle/>
        <a:p>
          <a:endParaRPr lang="sv-SE" b="1"/>
        </a:p>
      </dgm:t>
    </dgm:pt>
    <dgm:pt modelId="{ADF06FF5-5044-4308-9162-91FE14F4A4B9}" type="sibTrans" cxnId="{975CFEB6-F403-448D-BC35-1E603853E25B}">
      <dgm:prSet/>
      <dgm:spPr/>
      <dgm:t>
        <a:bodyPr/>
        <a:lstStyle/>
        <a:p>
          <a:endParaRPr lang="sv-SE" b="1"/>
        </a:p>
      </dgm:t>
    </dgm:pt>
    <dgm:pt modelId="{AF7C4384-BAD3-40A6-A59B-1066665A933F}">
      <dgm:prSet phldrT="[Text]"/>
      <dgm:spPr/>
      <dgm:t>
        <a:bodyPr/>
        <a:lstStyle/>
        <a:p>
          <a:r>
            <a:rPr lang="sv-SE" b="1" dirty="0"/>
            <a:t>Arrangemang</a:t>
          </a:r>
        </a:p>
      </dgm:t>
    </dgm:pt>
    <dgm:pt modelId="{A0ACF175-A28B-4795-9FCB-653D85DF8D75}" type="parTrans" cxnId="{7F8E8F39-06CD-40AE-8472-36E962BC0B8C}">
      <dgm:prSet/>
      <dgm:spPr/>
      <dgm:t>
        <a:bodyPr/>
        <a:lstStyle/>
        <a:p>
          <a:endParaRPr lang="sv-SE" b="1"/>
        </a:p>
      </dgm:t>
    </dgm:pt>
    <dgm:pt modelId="{982944CE-F21F-49A5-A220-2F65CCDFB381}" type="sibTrans" cxnId="{7F8E8F39-06CD-40AE-8472-36E962BC0B8C}">
      <dgm:prSet/>
      <dgm:spPr/>
      <dgm:t>
        <a:bodyPr/>
        <a:lstStyle/>
        <a:p>
          <a:endParaRPr lang="sv-SE" b="1"/>
        </a:p>
      </dgm:t>
    </dgm:pt>
    <dgm:pt modelId="{081BE517-4350-4A56-A577-B0BD1F3F5D99}">
      <dgm:prSet phldrT="[Text]"/>
      <dgm:spPr/>
      <dgm:t>
        <a:bodyPr/>
        <a:lstStyle/>
        <a:p>
          <a:r>
            <a:rPr lang="sv-SE" b="1" dirty="0"/>
            <a:t>Styrelse</a:t>
          </a:r>
        </a:p>
      </dgm:t>
    </dgm:pt>
    <dgm:pt modelId="{6B0BA832-BDAD-441E-974F-1913D53527F9}" type="parTrans" cxnId="{F37CB7AA-BF4A-42F4-905F-43E75962E602}">
      <dgm:prSet/>
      <dgm:spPr/>
      <dgm:t>
        <a:bodyPr/>
        <a:lstStyle/>
        <a:p>
          <a:endParaRPr lang="sv-SE" b="1"/>
        </a:p>
      </dgm:t>
    </dgm:pt>
    <dgm:pt modelId="{CE89C2B3-8DEF-4DDC-8008-8D04D24F9B9C}" type="sibTrans" cxnId="{F37CB7AA-BF4A-42F4-905F-43E75962E602}">
      <dgm:prSet/>
      <dgm:spPr/>
      <dgm:t>
        <a:bodyPr/>
        <a:lstStyle/>
        <a:p>
          <a:endParaRPr lang="sv-SE" b="1"/>
        </a:p>
      </dgm:t>
    </dgm:pt>
    <dgm:pt modelId="{97CF4BF0-E4AB-4FE4-8F97-37F71109DF47}">
      <dgm:prSet phldrT="[Text]"/>
      <dgm:spPr/>
      <dgm:t>
        <a:bodyPr/>
        <a:lstStyle/>
        <a:p>
          <a:r>
            <a:rPr lang="sv-SE" b="1" dirty="0"/>
            <a:t>Rekrytering</a:t>
          </a:r>
        </a:p>
      </dgm:t>
    </dgm:pt>
    <dgm:pt modelId="{72B08A57-70F3-4539-A9C2-76AB11F3713A}" type="parTrans" cxnId="{469858A4-8C91-4017-A272-8FBF6CD77426}">
      <dgm:prSet/>
      <dgm:spPr/>
      <dgm:t>
        <a:bodyPr/>
        <a:lstStyle/>
        <a:p>
          <a:endParaRPr lang="sv-SE" b="1"/>
        </a:p>
      </dgm:t>
    </dgm:pt>
    <dgm:pt modelId="{F0E73B1F-72BC-49C7-A578-82A0F1F3FB2E}" type="sibTrans" cxnId="{469858A4-8C91-4017-A272-8FBF6CD77426}">
      <dgm:prSet/>
      <dgm:spPr/>
      <dgm:t>
        <a:bodyPr/>
        <a:lstStyle/>
        <a:p>
          <a:endParaRPr lang="sv-SE" b="1"/>
        </a:p>
      </dgm:t>
    </dgm:pt>
    <dgm:pt modelId="{830A944D-165D-41EE-AF2B-5DA6870188C8}">
      <dgm:prSet phldrT="[Text]"/>
      <dgm:spPr/>
      <dgm:t>
        <a:bodyPr/>
        <a:lstStyle/>
        <a:p>
          <a:r>
            <a:rPr lang="sv-SE" b="1" dirty="0"/>
            <a:t>Kommunikation</a:t>
          </a:r>
        </a:p>
      </dgm:t>
    </dgm:pt>
    <dgm:pt modelId="{7A192B7F-3ED7-406C-A735-216301D0E9F3}" type="parTrans" cxnId="{02281134-7E1E-46F2-A4E5-C366C7D8703B}">
      <dgm:prSet/>
      <dgm:spPr/>
      <dgm:t>
        <a:bodyPr/>
        <a:lstStyle/>
        <a:p>
          <a:endParaRPr lang="sv-SE" b="1"/>
        </a:p>
      </dgm:t>
    </dgm:pt>
    <dgm:pt modelId="{1177C75A-3BB7-4C60-BF4E-135862DA7A39}" type="sibTrans" cxnId="{02281134-7E1E-46F2-A4E5-C366C7D8703B}">
      <dgm:prSet/>
      <dgm:spPr/>
      <dgm:t>
        <a:bodyPr/>
        <a:lstStyle/>
        <a:p>
          <a:endParaRPr lang="sv-SE" b="1"/>
        </a:p>
      </dgm:t>
    </dgm:pt>
    <dgm:pt modelId="{614B6898-82D0-446B-A445-4FDBFDE6287E}">
      <dgm:prSet phldrT="[Text]"/>
      <dgm:spPr/>
      <dgm:t>
        <a:bodyPr/>
        <a:lstStyle/>
        <a:p>
          <a:r>
            <a:rPr lang="sv-SE" b="1" dirty="0"/>
            <a:t>Ekonomi</a:t>
          </a:r>
        </a:p>
      </dgm:t>
    </dgm:pt>
    <dgm:pt modelId="{ADB51D41-DC46-4F2F-9EBC-8516B2CC3696}" type="parTrans" cxnId="{F2B71DD9-3870-4ECA-A454-46B4FD6B9C20}">
      <dgm:prSet/>
      <dgm:spPr/>
      <dgm:t>
        <a:bodyPr/>
        <a:lstStyle/>
        <a:p>
          <a:endParaRPr lang="sv-SE" b="1"/>
        </a:p>
      </dgm:t>
    </dgm:pt>
    <dgm:pt modelId="{F2E4C5FC-951B-4349-9412-0AA9C54ADA91}" type="sibTrans" cxnId="{F2B71DD9-3870-4ECA-A454-46B4FD6B9C20}">
      <dgm:prSet/>
      <dgm:spPr/>
      <dgm:t>
        <a:bodyPr/>
        <a:lstStyle/>
        <a:p>
          <a:endParaRPr lang="sv-SE" b="1"/>
        </a:p>
      </dgm:t>
    </dgm:pt>
    <dgm:pt modelId="{AE22B340-5F99-4F3A-943A-C68CAC73A381}">
      <dgm:prSet phldrT="[Text]"/>
      <dgm:spPr/>
      <dgm:t>
        <a:bodyPr/>
        <a:lstStyle/>
        <a:p>
          <a:r>
            <a:rPr lang="sv-SE" b="1" dirty="0"/>
            <a:t>Sport/</a:t>
          </a:r>
          <a:br>
            <a:rPr lang="sv-SE" b="1" dirty="0"/>
          </a:br>
          <a:r>
            <a:rPr lang="sv-SE" b="1" dirty="0"/>
            <a:t>material</a:t>
          </a:r>
        </a:p>
      </dgm:t>
    </dgm:pt>
    <dgm:pt modelId="{301EED77-83E9-42DD-8BF9-AE4C4FD77443}" type="parTrans" cxnId="{346B1108-A39A-4045-9E93-E1C6E0935583}">
      <dgm:prSet/>
      <dgm:spPr/>
      <dgm:t>
        <a:bodyPr/>
        <a:lstStyle/>
        <a:p>
          <a:endParaRPr lang="sv-SE" b="1"/>
        </a:p>
      </dgm:t>
    </dgm:pt>
    <dgm:pt modelId="{41FF31A0-8510-4AF7-A3DB-74FFDAFA8E2E}" type="sibTrans" cxnId="{346B1108-A39A-4045-9E93-E1C6E0935583}">
      <dgm:prSet/>
      <dgm:spPr/>
      <dgm:t>
        <a:bodyPr/>
        <a:lstStyle/>
        <a:p>
          <a:endParaRPr lang="sv-SE" b="1"/>
        </a:p>
      </dgm:t>
    </dgm:pt>
    <dgm:pt modelId="{951DCD80-292F-428A-AA2E-FC27E8A6696C}">
      <dgm:prSet phldrT="[Text]"/>
      <dgm:spPr>
        <a:ln>
          <a:prstDash val="dash"/>
        </a:ln>
      </dgm:spPr>
      <dgm:t>
        <a:bodyPr/>
        <a:lstStyle/>
        <a:p>
          <a:r>
            <a:rPr lang="sv-SE" b="1" dirty="0"/>
            <a:t>Ungdomsråd</a:t>
          </a:r>
        </a:p>
      </dgm:t>
    </dgm:pt>
    <dgm:pt modelId="{BC6A94B2-69DA-470A-B14D-4F015263F167}" type="parTrans" cxnId="{33F80D9D-517C-4081-818D-4B228730FEBF}">
      <dgm:prSet/>
      <dgm:spPr/>
      <dgm:t>
        <a:bodyPr/>
        <a:lstStyle/>
        <a:p>
          <a:endParaRPr lang="sv-SE" b="1"/>
        </a:p>
      </dgm:t>
    </dgm:pt>
    <dgm:pt modelId="{93D062F2-7D18-4834-BF4C-6B78FC7556D3}" type="sibTrans" cxnId="{33F80D9D-517C-4081-818D-4B228730FEBF}">
      <dgm:prSet/>
      <dgm:spPr/>
      <dgm:t>
        <a:bodyPr/>
        <a:lstStyle/>
        <a:p>
          <a:endParaRPr lang="sv-SE" b="1"/>
        </a:p>
      </dgm:t>
    </dgm:pt>
    <dgm:pt modelId="{65811ABA-3096-4E05-B46B-A57016B0E851}" type="pres">
      <dgm:prSet presAssocID="{7E8F84F8-C4C8-41A8-AD7C-C44A272AB937}" presName="hierChild1" presStyleCnt="0">
        <dgm:presLayoutVars>
          <dgm:orgChart val="1"/>
          <dgm:chPref val="1"/>
          <dgm:dir/>
          <dgm:animOne val="branch"/>
          <dgm:animLvl val="lvl"/>
          <dgm:resizeHandles/>
        </dgm:presLayoutVars>
      </dgm:prSet>
      <dgm:spPr/>
    </dgm:pt>
    <dgm:pt modelId="{964BF168-AD43-44FD-BAD9-51FE958CEB02}" type="pres">
      <dgm:prSet presAssocID="{E174C5EA-76B3-48A4-91D3-97A18A31E441}" presName="hierRoot1" presStyleCnt="0">
        <dgm:presLayoutVars>
          <dgm:hierBranch val="init"/>
        </dgm:presLayoutVars>
      </dgm:prSet>
      <dgm:spPr/>
    </dgm:pt>
    <dgm:pt modelId="{CEFBC71B-E20B-4994-84DE-E44606B38C3E}" type="pres">
      <dgm:prSet presAssocID="{E174C5EA-76B3-48A4-91D3-97A18A31E441}" presName="rootComposite1" presStyleCnt="0"/>
      <dgm:spPr/>
    </dgm:pt>
    <dgm:pt modelId="{DA376C7A-6838-44A0-8B20-915CDEBB4DDE}" type="pres">
      <dgm:prSet presAssocID="{E174C5EA-76B3-48A4-91D3-97A18A31E441}" presName="rootText1" presStyleLbl="node0" presStyleIdx="0" presStyleCnt="3" custLinFactX="24295" custLinFactNeighborX="100000" custLinFactNeighborY="-1277">
        <dgm:presLayoutVars>
          <dgm:chPref val="3"/>
        </dgm:presLayoutVars>
      </dgm:prSet>
      <dgm:spPr/>
    </dgm:pt>
    <dgm:pt modelId="{4743BD02-27B2-4F47-B58B-F34DB6716948}" type="pres">
      <dgm:prSet presAssocID="{E174C5EA-76B3-48A4-91D3-97A18A31E441}" presName="rootConnector1" presStyleLbl="node1" presStyleIdx="0" presStyleCnt="0"/>
      <dgm:spPr/>
    </dgm:pt>
    <dgm:pt modelId="{58985198-B62B-44CF-81BD-3A2B8A36BF77}" type="pres">
      <dgm:prSet presAssocID="{E174C5EA-76B3-48A4-91D3-97A18A31E441}" presName="hierChild2" presStyleCnt="0"/>
      <dgm:spPr/>
    </dgm:pt>
    <dgm:pt modelId="{37706D76-8D9E-40EA-AA65-B4EC279F2085}" type="pres">
      <dgm:prSet presAssocID="{E174C5EA-76B3-48A4-91D3-97A18A31E441}" presName="hierChild3" presStyleCnt="0"/>
      <dgm:spPr/>
    </dgm:pt>
    <dgm:pt modelId="{55D1BD35-6F7E-48B8-9A75-A088819117B2}" type="pres">
      <dgm:prSet presAssocID="{951DCD80-292F-428A-AA2E-FC27E8A6696C}" presName="hierRoot1" presStyleCnt="0">
        <dgm:presLayoutVars>
          <dgm:hierBranch val="init"/>
        </dgm:presLayoutVars>
      </dgm:prSet>
      <dgm:spPr/>
    </dgm:pt>
    <dgm:pt modelId="{F78B086C-5C52-4FE8-917A-24B1EC698E5D}" type="pres">
      <dgm:prSet presAssocID="{951DCD80-292F-428A-AA2E-FC27E8A6696C}" presName="rootComposite1" presStyleCnt="0"/>
      <dgm:spPr/>
    </dgm:pt>
    <dgm:pt modelId="{D8AD209E-BBF8-44A3-B33F-3FA5E2C60CFC}" type="pres">
      <dgm:prSet presAssocID="{951DCD80-292F-428A-AA2E-FC27E8A6696C}" presName="rootText1" presStyleLbl="node0" presStyleIdx="1" presStyleCnt="3" custScaleX="111635" custLinFactX="85699" custLinFactY="100000" custLinFactNeighborX="100000" custLinFactNeighborY="178410">
        <dgm:presLayoutVars>
          <dgm:chPref val="3"/>
        </dgm:presLayoutVars>
      </dgm:prSet>
      <dgm:spPr/>
    </dgm:pt>
    <dgm:pt modelId="{861E39B6-A437-4163-A2FC-47B61B691166}" type="pres">
      <dgm:prSet presAssocID="{951DCD80-292F-428A-AA2E-FC27E8A6696C}" presName="rootConnector1" presStyleLbl="node1" presStyleIdx="0" presStyleCnt="0"/>
      <dgm:spPr/>
    </dgm:pt>
    <dgm:pt modelId="{42AFABE4-C19E-48F8-99EF-058471C545A0}" type="pres">
      <dgm:prSet presAssocID="{951DCD80-292F-428A-AA2E-FC27E8A6696C}" presName="hierChild2" presStyleCnt="0"/>
      <dgm:spPr/>
    </dgm:pt>
    <dgm:pt modelId="{46CD976A-8E01-4E00-A150-9181C068837F}" type="pres">
      <dgm:prSet presAssocID="{951DCD80-292F-428A-AA2E-FC27E8A6696C}" presName="hierChild3" presStyleCnt="0"/>
      <dgm:spPr/>
    </dgm:pt>
    <dgm:pt modelId="{3C0B98D0-F7AB-47F2-8CE0-813597E5D8F8}" type="pres">
      <dgm:prSet presAssocID="{081BE517-4350-4A56-A577-B0BD1F3F5D99}" presName="hierRoot1" presStyleCnt="0">
        <dgm:presLayoutVars>
          <dgm:hierBranch val="init"/>
        </dgm:presLayoutVars>
      </dgm:prSet>
      <dgm:spPr/>
    </dgm:pt>
    <dgm:pt modelId="{3D8943A5-1498-4820-807F-82AE4DEC5CC8}" type="pres">
      <dgm:prSet presAssocID="{081BE517-4350-4A56-A577-B0BD1F3F5D99}" presName="rootComposite1" presStyleCnt="0"/>
      <dgm:spPr/>
    </dgm:pt>
    <dgm:pt modelId="{024C7281-DE0B-423A-B92D-C25529C2968A}" type="pres">
      <dgm:prSet presAssocID="{081BE517-4350-4A56-A577-B0BD1F3F5D99}" presName="rootText1" presStyleLbl="node0" presStyleIdx="2" presStyleCnt="3">
        <dgm:presLayoutVars>
          <dgm:chPref val="3"/>
        </dgm:presLayoutVars>
      </dgm:prSet>
      <dgm:spPr/>
    </dgm:pt>
    <dgm:pt modelId="{838A1D5D-CAC9-4875-B94F-7E197367ACD7}" type="pres">
      <dgm:prSet presAssocID="{081BE517-4350-4A56-A577-B0BD1F3F5D99}" presName="rootConnector1" presStyleLbl="node1" presStyleIdx="0" presStyleCnt="0"/>
      <dgm:spPr/>
    </dgm:pt>
    <dgm:pt modelId="{EE4B13F7-4533-40A2-B62C-2880B4D35FB1}" type="pres">
      <dgm:prSet presAssocID="{081BE517-4350-4A56-A577-B0BD1F3F5D99}" presName="hierChild2" presStyleCnt="0"/>
      <dgm:spPr/>
    </dgm:pt>
    <dgm:pt modelId="{5D926172-49C5-4094-895C-DB1EA483EFE9}" type="pres">
      <dgm:prSet presAssocID="{6D39053A-97BD-42D5-A369-0E81661C4EA2}" presName="Name37" presStyleLbl="parChTrans1D2" presStyleIdx="0" presStyleCnt="6"/>
      <dgm:spPr/>
    </dgm:pt>
    <dgm:pt modelId="{913CF26F-BF5E-4E4A-9A97-C9FF9CFF1B82}" type="pres">
      <dgm:prSet presAssocID="{441B35AE-78B0-45E6-B61F-02F64CC0A10A}" presName="hierRoot2" presStyleCnt="0">
        <dgm:presLayoutVars>
          <dgm:hierBranch val="init"/>
        </dgm:presLayoutVars>
      </dgm:prSet>
      <dgm:spPr/>
    </dgm:pt>
    <dgm:pt modelId="{061B78DD-D896-44F6-81D5-0D14E0627B35}" type="pres">
      <dgm:prSet presAssocID="{441B35AE-78B0-45E6-B61F-02F64CC0A10A}" presName="rootComposite" presStyleCnt="0"/>
      <dgm:spPr/>
    </dgm:pt>
    <dgm:pt modelId="{DE853C02-1569-46E4-AE06-46C08BC27AAA}" type="pres">
      <dgm:prSet presAssocID="{441B35AE-78B0-45E6-B61F-02F64CC0A10A}" presName="rootText" presStyleLbl="node2" presStyleIdx="0" presStyleCnt="6">
        <dgm:presLayoutVars>
          <dgm:chPref val="3"/>
        </dgm:presLayoutVars>
      </dgm:prSet>
      <dgm:spPr/>
    </dgm:pt>
    <dgm:pt modelId="{9BD9F7CB-8A98-4A5C-B7F4-C4D684E95015}" type="pres">
      <dgm:prSet presAssocID="{441B35AE-78B0-45E6-B61F-02F64CC0A10A}" presName="rootConnector" presStyleLbl="node2" presStyleIdx="0" presStyleCnt="6"/>
      <dgm:spPr/>
    </dgm:pt>
    <dgm:pt modelId="{8B2A14F7-466B-4EA9-9519-9136D1EF7A71}" type="pres">
      <dgm:prSet presAssocID="{441B35AE-78B0-45E6-B61F-02F64CC0A10A}" presName="hierChild4" presStyleCnt="0"/>
      <dgm:spPr/>
    </dgm:pt>
    <dgm:pt modelId="{6BBBF47A-1C79-4BCB-BFDF-75C704AEF328}" type="pres">
      <dgm:prSet presAssocID="{441B35AE-78B0-45E6-B61F-02F64CC0A10A}" presName="hierChild5" presStyleCnt="0"/>
      <dgm:spPr/>
    </dgm:pt>
    <dgm:pt modelId="{346C516D-F581-4204-8859-A6A86AD033EF}" type="pres">
      <dgm:prSet presAssocID="{A0ACF175-A28B-4795-9FCB-653D85DF8D75}" presName="Name37" presStyleLbl="parChTrans1D2" presStyleIdx="1" presStyleCnt="6"/>
      <dgm:spPr/>
    </dgm:pt>
    <dgm:pt modelId="{2B859B24-BB96-40C2-9BBC-BC9E0073073A}" type="pres">
      <dgm:prSet presAssocID="{AF7C4384-BAD3-40A6-A59B-1066665A933F}" presName="hierRoot2" presStyleCnt="0">
        <dgm:presLayoutVars>
          <dgm:hierBranch val="init"/>
        </dgm:presLayoutVars>
      </dgm:prSet>
      <dgm:spPr/>
    </dgm:pt>
    <dgm:pt modelId="{AC35663B-478D-4A63-9944-54CA3EE94469}" type="pres">
      <dgm:prSet presAssocID="{AF7C4384-BAD3-40A6-A59B-1066665A933F}" presName="rootComposite" presStyleCnt="0"/>
      <dgm:spPr/>
    </dgm:pt>
    <dgm:pt modelId="{127BDDB5-1E70-4228-9653-40E950851C1B}" type="pres">
      <dgm:prSet presAssocID="{AF7C4384-BAD3-40A6-A59B-1066665A933F}" presName="rootText" presStyleLbl="node2" presStyleIdx="1" presStyleCnt="6">
        <dgm:presLayoutVars>
          <dgm:chPref val="3"/>
        </dgm:presLayoutVars>
      </dgm:prSet>
      <dgm:spPr/>
    </dgm:pt>
    <dgm:pt modelId="{14B26EAA-EA1E-4636-88A0-C0455C65CFE3}" type="pres">
      <dgm:prSet presAssocID="{AF7C4384-BAD3-40A6-A59B-1066665A933F}" presName="rootConnector" presStyleLbl="node2" presStyleIdx="1" presStyleCnt="6"/>
      <dgm:spPr/>
    </dgm:pt>
    <dgm:pt modelId="{57D70CAC-A845-4CCB-941A-622D275A50E7}" type="pres">
      <dgm:prSet presAssocID="{AF7C4384-BAD3-40A6-A59B-1066665A933F}" presName="hierChild4" presStyleCnt="0"/>
      <dgm:spPr/>
    </dgm:pt>
    <dgm:pt modelId="{D8C733FF-4AF7-4B6E-8E25-91B0876A509B}" type="pres">
      <dgm:prSet presAssocID="{AF7C4384-BAD3-40A6-A59B-1066665A933F}" presName="hierChild5" presStyleCnt="0"/>
      <dgm:spPr/>
    </dgm:pt>
    <dgm:pt modelId="{024C026F-5836-4BAF-8412-76B72FAC0E3B}" type="pres">
      <dgm:prSet presAssocID="{301EED77-83E9-42DD-8BF9-AE4C4FD77443}" presName="Name37" presStyleLbl="parChTrans1D2" presStyleIdx="2" presStyleCnt="6"/>
      <dgm:spPr/>
    </dgm:pt>
    <dgm:pt modelId="{FC6CDA78-83EB-4294-A150-46A14F2F408A}" type="pres">
      <dgm:prSet presAssocID="{AE22B340-5F99-4F3A-943A-C68CAC73A381}" presName="hierRoot2" presStyleCnt="0">
        <dgm:presLayoutVars>
          <dgm:hierBranch val="init"/>
        </dgm:presLayoutVars>
      </dgm:prSet>
      <dgm:spPr/>
    </dgm:pt>
    <dgm:pt modelId="{16C80AF3-8F1B-40BA-AE5A-D34D0279A4AF}" type="pres">
      <dgm:prSet presAssocID="{AE22B340-5F99-4F3A-943A-C68CAC73A381}" presName="rootComposite" presStyleCnt="0"/>
      <dgm:spPr/>
    </dgm:pt>
    <dgm:pt modelId="{1EC1A1FD-4864-4B8B-8956-76A0CB4C9B37}" type="pres">
      <dgm:prSet presAssocID="{AE22B340-5F99-4F3A-943A-C68CAC73A381}" presName="rootText" presStyleLbl="node2" presStyleIdx="2" presStyleCnt="6">
        <dgm:presLayoutVars>
          <dgm:chPref val="3"/>
        </dgm:presLayoutVars>
      </dgm:prSet>
      <dgm:spPr/>
    </dgm:pt>
    <dgm:pt modelId="{D3B1B11A-9B73-4638-A320-CC35245307DE}" type="pres">
      <dgm:prSet presAssocID="{AE22B340-5F99-4F3A-943A-C68CAC73A381}" presName="rootConnector" presStyleLbl="node2" presStyleIdx="2" presStyleCnt="6"/>
      <dgm:spPr/>
    </dgm:pt>
    <dgm:pt modelId="{D688746E-1635-4A31-9903-D6777452AFA8}" type="pres">
      <dgm:prSet presAssocID="{AE22B340-5F99-4F3A-943A-C68CAC73A381}" presName="hierChild4" presStyleCnt="0"/>
      <dgm:spPr/>
    </dgm:pt>
    <dgm:pt modelId="{4BD2FC98-A30C-47FA-8096-7DAF4443F9D1}" type="pres">
      <dgm:prSet presAssocID="{AE22B340-5F99-4F3A-943A-C68CAC73A381}" presName="hierChild5" presStyleCnt="0"/>
      <dgm:spPr/>
    </dgm:pt>
    <dgm:pt modelId="{244E3765-55D5-432B-BF03-1B12567E8D1E}" type="pres">
      <dgm:prSet presAssocID="{7A192B7F-3ED7-406C-A735-216301D0E9F3}" presName="Name37" presStyleLbl="parChTrans1D2" presStyleIdx="3" presStyleCnt="6"/>
      <dgm:spPr/>
    </dgm:pt>
    <dgm:pt modelId="{56FAB698-4C78-4316-B6FA-6AA3EBB8BB00}" type="pres">
      <dgm:prSet presAssocID="{830A944D-165D-41EE-AF2B-5DA6870188C8}" presName="hierRoot2" presStyleCnt="0">
        <dgm:presLayoutVars>
          <dgm:hierBranch val="init"/>
        </dgm:presLayoutVars>
      </dgm:prSet>
      <dgm:spPr/>
    </dgm:pt>
    <dgm:pt modelId="{9484A400-87F6-4349-B5D7-7844ACF646BA}" type="pres">
      <dgm:prSet presAssocID="{830A944D-165D-41EE-AF2B-5DA6870188C8}" presName="rootComposite" presStyleCnt="0"/>
      <dgm:spPr/>
    </dgm:pt>
    <dgm:pt modelId="{E499E150-794B-403E-B20A-B08A47199715}" type="pres">
      <dgm:prSet presAssocID="{830A944D-165D-41EE-AF2B-5DA6870188C8}" presName="rootText" presStyleLbl="node2" presStyleIdx="3" presStyleCnt="6" custScaleX="112089">
        <dgm:presLayoutVars>
          <dgm:chPref val="3"/>
        </dgm:presLayoutVars>
      </dgm:prSet>
      <dgm:spPr/>
    </dgm:pt>
    <dgm:pt modelId="{869FBDDC-CC64-4319-9B25-1EF8D7105990}" type="pres">
      <dgm:prSet presAssocID="{830A944D-165D-41EE-AF2B-5DA6870188C8}" presName="rootConnector" presStyleLbl="node2" presStyleIdx="3" presStyleCnt="6"/>
      <dgm:spPr/>
    </dgm:pt>
    <dgm:pt modelId="{9E0741F0-5355-41AD-9EE1-68B469FA420A}" type="pres">
      <dgm:prSet presAssocID="{830A944D-165D-41EE-AF2B-5DA6870188C8}" presName="hierChild4" presStyleCnt="0"/>
      <dgm:spPr/>
    </dgm:pt>
    <dgm:pt modelId="{C64F87B8-DA29-4EA1-99DE-7CEEC985BB1D}" type="pres">
      <dgm:prSet presAssocID="{830A944D-165D-41EE-AF2B-5DA6870188C8}" presName="hierChild5" presStyleCnt="0"/>
      <dgm:spPr/>
    </dgm:pt>
    <dgm:pt modelId="{1F97CB02-D85B-436A-AE7E-E0FCC5E342CD}" type="pres">
      <dgm:prSet presAssocID="{72B08A57-70F3-4539-A9C2-76AB11F3713A}" presName="Name37" presStyleLbl="parChTrans1D2" presStyleIdx="4" presStyleCnt="6"/>
      <dgm:spPr/>
    </dgm:pt>
    <dgm:pt modelId="{73EB0685-3A02-4EF0-8A83-FAE7E68AC057}" type="pres">
      <dgm:prSet presAssocID="{97CF4BF0-E4AB-4FE4-8F97-37F71109DF47}" presName="hierRoot2" presStyleCnt="0">
        <dgm:presLayoutVars>
          <dgm:hierBranch val="init"/>
        </dgm:presLayoutVars>
      </dgm:prSet>
      <dgm:spPr/>
    </dgm:pt>
    <dgm:pt modelId="{1287D883-0187-4AB0-AF99-103A70186175}" type="pres">
      <dgm:prSet presAssocID="{97CF4BF0-E4AB-4FE4-8F97-37F71109DF47}" presName="rootComposite" presStyleCnt="0"/>
      <dgm:spPr/>
    </dgm:pt>
    <dgm:pt modelId="{9D043053-9E6A-4B4F-9880-289EBC3528AB}" type="pres">
      <dgm:prSet presAssocID="{97CF4BF0-E4AB-4FE4-8F97-37F71109DF47}" presName="rootText" presStyleLbl="node2" presStyleIdx="4" presStyleCnt="6">
        <dgm:presLayoutVars>
          <dgm:chPref val="3"/>
        </dgm:presLayoutVars>
      </dgm:prSet>
      <dgm:spPr/>
    </dgm:pt>
    <dgm:pt modelId="{818F0A8C-4F52-491B-812A-0D0524514B55}" type="pres">
      <dgm:prSet presAssocID="{97CF4BF0-E4AB-4FE4-8F97-37F71109DF47}" presName="rootConnector" presStyleLbl="node2" presStyleIdx="4" presStyleCnt="6"/>
      <dgm:spPr/>
    </dgm:pt>
    <dgm:pt modelId="{FCA503B2-FA42-4F47-92A2-624A1AC83C7C}" type="pres">
      <dgm:prSet presAssocID="{97CF4BF0-E4AB-4FE4-8F97-37F71109DF47}" presName="hierChild4" presStyleCnt="0"/>
      <dgm:spPr/>
    </dgm:pt>
    <dgm:pt modelId="{C8962567-297E-4FBD-ABD9-4EC04D46B840}" type="pres">
      <dgm:prSet presAssocID="{97CF4BF0-E4AB-4FE4-8F97-37F71109DF47}" presName="hierChild5" presStyleCnt="0"/>
      <dgm:spPr/>
    </dgm:pt>
    <dgm:pt modelId="{24AEA2A8-9E17-4A79-8DA5-EACEBF889AC7}" type="pres">
      <dgm:prSet presAssocID="{ADB51D41-DC46-4F2F-9EBC-8516B2CC3696}" presName="Name37" presStyleLbl="parChTrans1D2" presStyleIdx="5" presStyleCnt="6"/>
      <dgm:spPr/>
    </dgm:pt>
    <dgm:pt modelId="{329C8C98-C6F0-4B59-8DBC-16993B097F56}" type="pres">
      <dgm:prSet presAssocID="{614B6898-82D0-446B-A445-4FDBFDE6287E}" presName="hierRoot2" presStyleCnt="0">
        <dgm:presLayoutVars>
          <dgm:hierBranch val="init"/>
        </dgm:presLayoutVars>
      </dgm:prSet>
      <dgm:spPr/>
    </dgm:pt>
    <dgm:pt modelId="{6D322CE2-C2B4-42AC-8F01-51744037404B}" type="pres">
      <dgm:prSet presAssocID="{614B6898-82D0-446B-A445-4FDBFDE6287E}" presName="rootComposite" presStyleCnt="0"/>
      <dgm:spPr/>
    </dgm:pt>
    <dgm:pt modelId="{F2DF6BFE-DA63-4CB7-B6C0-74A100C95ACD}" type="pres">
      <dgm:prSet presAssocID="{614B6898-82D0-446B-A445-4FDBFDE6287E}" presName="rootText" presStyleLbl="node2" presStyleIdx="5" presStyleCnt="6">
        <dgm:presLayoutVars>
          <dgm:chPref val="3"/>
        </dgm:presLayoutVars>
      </dgm:prSet>
      <dgm:spPr/>
    </dgm:pt>
    <dgm:pt modelId="{062CB970-49A6-4545-A6A4-CB8E71819FFC}" type="pres">
      <dgm:prSet presAssocID="{614B6898-82D0-446B-A445-4FDBFDE6287E}" presName="rootConnector" presStyleLbl="node2" presStyleIdx="5" presStyleCnt="6"/>
      <dgm:spPr/>
    </dgm:pt>
    <dgm:pt modelId="{0DD93393-A41E-40A8-9271-4CBA99CEF00F}" type="pres">
      <dgm:prSet presAssocID="{614B6898-82D0-446B-A445-4FDBFDE6287E}" presName="hierChild4" presStyleCnt="0"/>
      <dgm:spPr/>
    </dgm:pt>
    <dgm:pt modelId="{35C50F16-4FEF-438C-A0FE-FDE6F4226933}" type="pres">
      <dgm:prSet presAssocID="{614B6898-82D0-446B-A445-4FDBFDE6287E}" presName="hierChild5" presStyleCnt="0"/>
      <dgm:spPr/>
    </dgm:pt>
    <dgm:pt modelId="{0139D594-2CE5-49EF-AA79-5DF1C36EC060}" type="pres">
      <dgm:prSet presAssocID="{081BE517-4350-4A56-A577-B0BD1F3F5D99}" presName="hierChild3" presStyleCnt="0"/>
      <dgm:spPr/>
    </dgm:pt>
  </dgm:ptLst>
  <dgm:cxnLst>
    <dgm:cxn modelId="{346B1108-A39A-4045-9E93-E1C6E0935583}" srcId="{081BE517-4350-4A56-A577-B0BD1F3F5D99}" destId="{AE22B340-5F99-4F3A-943A-C68CAC73A381}" srcOrd="2" destOrd="0" parTransId="{301EED77-83E9-42DD-8BF9-AE4C4FD77443}" sibTransId="{41FF31A0-8510-4AF7-A3DB-74FFDAFA8E2E}"/>
    <dgm:cxn modelId="{EC912F20-2ABD-487E-B910-7DE3F9AF9148}" type="presOf" srcId="{AF7C4384-BAD3-40A6-A59B-1066665A933F}" destId="{14B26EAA-EA1E-4636-88A0-C0455C65CFE3}" srcOrd="1" destOrd="0" presId="urn:microsoft.com/office/officeart/2005/8/layout/orgChart1"/>
    <dgm:cxn modelId="{D24EF321-FBF7-4DA6-A4B3-B272D85CD68E}" type="presOf" srcId="{951DCD80-292F-428A-AA2E-FC27E8A6696C}" destId="{D8AD209E-BBF8-44A3-B33F-3FA5E2C60CFC}" srcOrd="0" destOrd="0" presId="urn:microsoft.com/office/officeart/2005/8/layout/orgChart1"/>
    <dgm:cxn modelId="{B0287426-FE93-407A-9168-233AD0931520}" type="presOf" srcId="{951DCD80-292F-428A-AA2E-FC27E8A6696C}" destId="{861E39B6-A437-4163-A2FC-47B61B691166}" srcOrd="1" destOrd="0" presId="urn:microsoft.com/office/officeart/2005/8/layout/orgChart1"/>
    <dgm:cxn modelId="{10FF902C-3470-4B84-B27F-DA9C264BD8E5}" type="presOf" srcId="{081BE517-4350-4A56-A577-B0BD1F3F5D99}" destId="{024C7281-DE0B-423A-B92D-C25529C2968A}" srcOrd="0" destOrd="0" presId="urn:microsoft.com/office/officeart/2005/8/layout/orgChart1"/>
    <dgm:cxn modelId="{02281134-7E1E-46F2-A4E5-C366C7D8703B}" srcId="{081BE517-4350-4A56-A577-B0BD1F3F5D99}" destId="{830A944D-165D-41EE-AF2B-5DA6870188C8}" srcOrd="3" destOrd="0" parTransId="{7A192B7F-3ED7-406C-A735-216301D0E9F3}" sibTransId="{1177C75A-3BB7-4C60-BF4E-135862DA7A39}"/>
    <dgm:cxn modelId="{7F8E8F39-06CD-40AE-8472-36E962BC0B8C}" srcId="{081BE517-4350-4A56-A577-B0BD1F3F5D99}" destId="{AF7C4384-BAD3-40A6-A59B-1066665A933F}" srcOrd="1" destOrd="0" parTransId="{A0ACF175-A28B-4795-9FCB-653D85DF8D75}" sibTransId="{982944CE-F21F-49A5-A220-2F65CCDFB381}"/>
    <dgm:cxn modelId="{FDC08A40-0B8C-4594-AD1A-0CEE9E0EC280}" type="presOf" srcId="{614B6898-82D0-446B-A445-4FDBFDE6287E}" destId="{062CB970-49A6-4545-A6A4-CB8E71819FFC}" srcOrd="1" destOrd="0" presId="urn:microsoft.com/office/officeart/2005/8/layout/orgChart1"/>
    <dgm:cxn modelId="{4B92614B-ED2D-469C-9162-EBA413601E3E}" type="presOf" srcId="{301EED77-83E9-42DD-8BF9-AE4C4FD77443}" destId="{024C026F-5836-4BAF-8412-76B72FAC0E3B}" srcOrd="0" destOrd="0" presId="urn:microsoft.com/office/officeart/2005/8/layout/orgChart1"/>
    <dgm:cxn modelId="{28FE7256-BEBC-463C-A70D-70DE90992826}" type="presOf" srcId="{441B35AE-78B0-45E6-B61F-02F64CC0A10A}" destId="{DE853C02-1569-46E4-AE06-46C08BC27AAA}" srcOrd="0" destOrd="0" presId="urn:microsoft.com/office/officeart/2005/8/layout/orgChart1"/>
    <dgm:cxn modelId="{C000845E-AB49-4282-9561-995C92C2E5EE}" type="presOf" srcId="{830A944D-165D-41EE-AF2B-5DA6870188C8}" destId="{E499E150-794B-403E-B20A-B08A47199715}" srcOrd="0" destOrd="0" presId="urn:microsoft.com/office/officeart/2005/8/layout/orgChart1"/>
    <dgm:cxn modelId="{D831106B-B074-4919-BC4F-C73717373930}" type="presOf" srcId="{AF7C4384-BAD3-40A6-A59B-1066665A933F}" destId="{127BDDB5-1E70-4228-9653-40E950851C1B}" srcOrd="0" destOrd="0" presId="urn:microsoft.com/office/officeart/2005/8/layout/orgChart1"/>
    <dgm:cxn modelId="{2248EF72-0865-44F3-BE4A-094EE8429ED0}" srcId="{7E8F84F8-C4C8-41A8-AD7C-C44A272AB937}" destId="{E174C5EA-76B3-48A4-91D3-97A18A31E441}" srcOrd="0" destOrd="0" parTransId="{6CA108E9-3B9E-4900-B138-6D26288E347D}" sibTransId="{8299BE3C-C53A-4CB9-95DF-2A0E660ECD36}"/>
    <dgm:cxn modelId="{95394479-607E-42B2-8F0A-18B873F8E6EE}" type="presOf" srcId="{E174C5EA-76B3-48A4-91D3-97A18A31E441}" destId="{DA376C7A-6838-44A0-8B20-915CDEBB4DDE}" srcOrd="0" destOrd="0" presId="urn:microsoft.com/office/officeart/2005/8/layout/orgChart1"/>
    <dgm:cxn modelId="{399E5C7C-F48E-42E2-A3D4-D1807A4D5DBC}" type="presOf" srcId="{E174C5EA-76B3-48A4-91D3-97A18A31E441}" destId="{4743BD02-27B2-4F47-B58B-F34DB6716948}" srcOrd="1" destOrd="0" presId="urn:microsoft.com/office/officeart/2005/8/layout/orgChart1"/>
    <dgm:cxn modelId="{EB41A587-9F9B-42FB-9C26-885F50CC36E0}" type="presOf" srcId="{72B08A57-70F3-4539-A9C2-76AB11F3713A}" destId="{1F97CB02-D85B-436A-AE7E-E0FCC5E342CD}" srcOrd="0" destOrd="0" presId="urn:microsoft.com/office/officeart/2005/8/layout/orgChart1"/>
    <dgm:cxn modelId="{4294D189-C326-43FF-917B-C5AEC5EA5B30}" type="presOf" srcId="{7E8F84F8-C4C8-41A8-AD7C-C44A272AB937}" destId="{65811ABA-3096-4E05-B46B-A57016B0E851}" srcOrd="0" destOrd="0" presId="urn:microsoft.com/office/officeart/2005/8/layout/orgChart1"/>
    <dgm:cxn modelId="{7FEA8C8A-FBFA-4CEC-BCF9-392F8D70C1D7}" type="presOf" srcId="{AE22B340-5F99-4F3A-943A-C68CAC73A381}" destId="{1EC1A1FD-4864-4B8B-8956-76A0CB4C9B37}" srcOrd="0" destOrd="0" presId="urn:microsoft.com/office/officeart/2005/8/layout/orgChart1"/>
    <dgm:cxn modelId="{484D118F-4077-4EA1-9043-782287D901EE}" type="presOf" srcId="{830A944D-165D-41EE-AF2B-5DA6870188C8}" destId="{869FBDDC-CC64-4319-9B25-1EF8D7105990}" srcOrd="1" destOrd="0" presId="urn:microsoft.com/office/officeart/2005/8/layout/orgChart1"/>
    <dgm:cxn modelId="{1B3A1F90-D3EC-4569-ABC2-2E0FBD4F443B}" type="presOf" srcId="{081BE517-4350-4A56-A577-B0BD1F3F5D99}" destId="{838A1D5D-CAC9-4875-B94F-7E197367ACD7}" srcOrd="1" destOrd="0" presId="urn:microsoft.com/office/officeart/2005/8/layout/orgChart1"/>
    <dgm:cxn modelId="{2DC9AB99-D324-47BC-AA0B-631760DE628F}" type="presOf" srcId="{97CF4BF0-E4AB-4FE4-8F97-37F71109DF47}" destId="{818F0A8C-4F52-491B-812A-0D0524514B55}" srcOrd="1" destOrd="0" presId="urn:microsoft.com/office/officeart/2005/8/layout/orgChart1"/>
    <dgm:cxn modelId="{6C22CB99-F7F7-416D-8031-8D9545D661A8}" type="presOf" srcId="{AE22B340-5F99-4F3A-943A-C68CAC73A381}" destId="{D3B1B11A-9B73-4638-A320-CC35245307DE}" srcOrd="1" destOrd="0" presId="urn:microsoft.com/office/officeart/2005/8/layout/orgChart1"/>
    <dgm:cxn modelId="{33F80D9D-517C-4081-818D-4B228730FEBF}" srcId="{7E8F84F8-C4C8-41A8-AD7C-C44A272AB937}" destId="{951DCD80-292F-428A-AA2E-FC27E8A6696C}" srcOrd="1" destOrd="0" parTransId="{BC6A94B2-69DA-470A-B14D-4F015263F167}" sibTransId="{93D062F2-7D18-4834-BF4C-6B78FC7556D3}"/>
    <dgm:cxn modelId="{469858A4-8C91-4017-A272-8FBF6CD77426}" srcId="{081BE517-4350-4A56-A577-B0BD1F3F5D99}" destId="{97CF4BF0-E4AB-4FE4-8F97-37F71109DF47}" srcOrd="4" destOrd="0" parTransId="{72B08A57-70F3-4539-A9C2-76AB11F3713A}" sibTransId="{F0E73B1F-72BC-49C7-A578-82A0F1F3FB2E}"/>
    <dgm:cxn modelId="{F37CB7AA-BF4A-42F4-905F-43E75962E602}" srcId="{7E8F84F8-C4C8-41A8-AD7C-C44A272AB937}" destId="{081BE517-4350-4A56-A577-B0BD1F3F5D99}" srcOrd="2" destOrd="0" parTransId="{6B0BA832-BDAD-441E-974F-1913D53527F9}" sibTransId="{CE89C2B3-8DEF-4DDC-8008-8D04D24F9B9C}"/>
    <dgm:cxn modelId="{949BFAB6-ABC5-46E5-8734-6426B537A262}" type="presOf" srcId="{614B6898-82D0-446B-A445-4FDBFDE6287E}" destId="{F2DF6BFE-DA63-4CB7-B6C0-74A100C95ACD}" srcOrd="0" destOrd="0" presId="urn:microsoft.com/office/officeart/2005/8/layout/orgChart1"/>
    <dgm:cxn modelId="{975CFEB6-F403-448D-BC35-1E603853E25B}" srcId="{081BE517-4350-4A56-A577-B0BD1F3F5D99}" destId="{441B35AE-78B0-45E6-B61F-02F64CC0A10A}" srcOrd="0" destOrd="0" parTransId="{6D39053A-97BD-42D5-A369-0E81661C4EA2}" sibTransId="{ADF06FF5-5044-4308-9162-91FE14F4A4B9}"/>
    <dgm:cxn modelId="{70A338BF-DED7-45E4-B4CE-F6FC8779C083}" type="presOf" srcId="{ADB51D41-DC46-4F2F-9EBC-8516B2CC3696}" destId="{24AEA2A8-9E17-4A79-8DA5-EACEBF889AC7}" srcOrd="0" destOrd="0" presId="urn:microsoft.com/office/officeart/2005/8/layout/orgChart1"/>
    <dgm:cxn modelId="{C02309CC-09F6-4163-9EF8-92E904EBA68F}" type="presOf" srcId="{6D39053A-97BD-42D5-A369-0E81661C4EA2}" destId="{5D926172-49C5-4094-895C-DB1EA483EFE9}" srcOrd="0" destOrd="0" presId="urn:microsoft.com/office/officeart/2005/8/layout/orgChart1"/>
    <dgm:cxn modelId="{CD8EC9D4-72BD-495F-8B66-A1271CE8B304}" type="presOf" srcId="{A0ACF175-A28B-4795-9FCB-653D85DF8D75}" destId="{346C516D-F581-4204-8859-A6A86AD033EF}" srcOrd="0" destOrd="0" presId="urn:microsoft.com/office/officeart/2005/8/layout/orgChart1"/>
    <dgm:cxn modelId="{B3A97FD5-9933-4009-8472-7C4EF97C559D}" type="presOf" srcId="{97CF4BF0-E4AB-4FE4-8F97-37F71109DF47}" destId="{9D043053-9E6A-4B4F-9880-289EBC3528AB}" srcOrd="0" destOrd="0" presId="urn:microsoft.com/office/officeart/2005/8/layout/orgChart1"/>
    <dgm:cxn modelId="{F2B71DD9-3870-4ECA-A454-46B4FD6B9C20}" srcId="{081BE517-4350-4A56-A577-B0BD1F3F5D99}" destId="{614B6898-82D0-446B-A445-4FDBFDE6287E}" srcOrd="5" destOrd="0" parTransId="{ADB51D41-DC46-4F2F-9EBC-8516B2CC3696}" sibTransId="{F2E4C5FC-951B-4349-9412-0AA9C54ADA91}"/>
    <dgm:cxn modelId="{8073D1F1-F8A9-4E42-AFF9-2E24A4842B83}" type="presOf" srcId="{441B35AE-78B0-45E6-B61F-02F64CC0A10A}" destId="{9BD9F7CB-8A98-4A5C-B7F4-C4D684E95015}" srcOrd="1" destOrd="0" presId="urn:microsoft.com/office/officeart/2005/8/layout/orgChart1"/>
    <dgm:cxn modelId="{CB1D06F8-F161-4D6E-A8F3-FA14CA97A93A}" type="presOf" srcId="{7A192B7F-3ED7-406C-A735-216301D0E9F3}" destId="{244E3765-55D5-432B-BF03-1B12567E8D1E}" srcOrd="0" destOrd="0" presId="urn:microsoft.com/office/officeart/2005/8/layout/orgChart1"/>
    <dgm:cxn modelId="{56889428-5746-412C-8397-283C41DC2654}" type="presParOf" srcId="{65811ABA-3096-4E05-B46B-A57016B0E851}" destId="{964BF168-AD43-44FD-BAD9-51FE958CEB02}" srcOrd="0" destOrd="0" presId="urn:microsoft.com/office/officeart/2005/8/layout/orgChart1"/>
    <dgm:cxn modelId="{DC6E9B2A-22B7-4DB5-B23F-5538EC17015E}" type="presParOf" srcId="{964BF168-AD43-44FD-BAD9-51FE958CEB02}" destId="{CEFBC71B-E20B-4994-84DE-E44606B38C3E}" srcOrd="0" destOrd="0" presId="urn:microsoft.com/office/officeart/2005/8/layout/orgChart1"/>
    <dgm:cxn modelId="{0A18D1EB-5955-4E3D-8261-571B02D32881}" type="presParOf" srcId="{CEFBC71B-E20B-4994-84DE-E44606B38C3E}" destId="{DA376C7A-6838-44A0-8B20-915CDEBB4DDE}" srcOrd="0" destOrd="0" presId="urn:microsoft.com/office/officeart/2005/8/layout/orgChart1"/>
    <dgm:cxn modelId="{FC02EAEE-1C5D-4DAD-92A6-8385DFBCE993}" type="presParOf" srcId="{CEFBC71B-E20B-4994-84DE-E44606B38C3E}" destId="{4743BD02-27B2-4F47-B58B-F34DB6716948}" srcOrd="1" destOrd="0" presId="urn:microsoft.com/office/officeart/2005/8/layout/orgChart1"/>
    <dgm:cxn modelId="{D848AC3F-DC94-4A73-B276-4BF4D2D101ED}" type="presParOf" srcId="{964BF168-AD43-44FD-BAD9-51FE958CEB02}" destId="{58985198-B62B-44CF-81BD-3A2B8A36BF77}" srcOrd="1" destOrd="0" presId="urn:microsoft.com/office/officeart/2005/8/layout/orgChart1"/>
    <dgm:cxn modelId="{B006D96E-E9FC-44AC-9898-663222014746}" type="presParOf" srcId="{964BF168-AD43-44FD-BAD9-51FE958CEB02}" destId="{37706D76-8D9E-40EA-AA65-B4EC279F2085}" srcOrd="2" destOrd="0" presId="urn:microsoft.com/office/officeart/2005/8/layout/orgChart1"/>
    <dgm:cxn modelId="{FA4268EF-D776-4C66-A041-A1A7CB900A1E}" type="presParOf" srcId="{65811ABA-3096-4E05-B46B-A57016B0E851}" destId="{55D1BD35-6F7E-48B8-9A75-A088819117B2}" srcOrd="1" destOrd="0" presId="urn:microsoft.com/office/officeart/2005/8/layout/orgChart1"/>
    <dgm:cxn modelId="{1698CD3F-CD5C-4006-8FA4-DD8B5BB6B39C}" type="presParOf" srcId="{55D1BD35-6F7E-48B8-9A75-A088819117B2}" destId="{F78B086C-5C52-4FE8-917A-24B1EC698E5D}" srcOrd="0" destOrd="0" presId="urn:microsoft.com/office/officeart/2005/8/layout/orgChart1"/>
    <dgm:cxn modelId="{DC72825B-8FED-4106-8444-CD3D9C7854E7}" type="presParOf" srcId="{F78B086C-5C52-4FE8-917A-24B1EC698E5D}" destId="{D8AD209E-BBF8-44A3-B33F-3FA5E2C60CFC}" srcOrd="0" destOrd="0" presId="urn:microsoft.com/office/officeart/2005/8/layout/orgChart1"/>
    <dgm:cxn modelId="{E54D75FF-6190-4DA3-B4AD-A7F6D9D9D9A9}" type="presParOf" srcId="{F78B086C-5C52-4FE8-917A-24B1EC698E5D}" destId="{861E39B6-A437-4163-A2FC-47B61B691166}" srcOrd="1" destOrd="0" presId="urn:microsoft.com/office/officeart/2005/8/layout/orgChart1"/>
    <dgm:cxn modelId="{5121F8CD-B40D-4209-B008-366EDC7484FA}" type="presParOf" srcId="{55D1BD35-6F7E-48B8-9A75-A088819117B2}" destId="{42AFABE4-C19E-48F8-99EF-058471C545A0}" srcOrd="1" destOrd="0" presId="urn:microsoft.com/office/officeart/2005/8/layout/orgChart1"/>
    <dgm:cxn modelId="{E543BFBA-5A43-43A2-BF2F-3775FA797F62}" type="presParOf" srcId="{55D1BD35-6F7E-48B8-9A75-A088819117B2}" destId="{46CD976A-8E01-4E00-A150-9181C068837F}" srcOrd="2" destOrd="0" presId="urn:microsoft.com/office/officeart/2005/8/layout/orgChart1"/>
    <dgm:cxn modelId="{11E7BF40-2BD5-4108-99DB-20881101C6DA}" type="presParOf" srcId="{65811ABA-3096-4E05-B46B-A57016B0E851}" destId="{3C0B98D0-F7AB-47F2-8CE0-813597E5D8F8}" srcOrd="2" destOrd="0" presId="urn:microsoft.com/office/officeart/2005/8/layout/orgChart1"/>
    <dgm:cxn modelId="{29EE87BB-4086-4C73-A149-C250634BF703}" type="presParOf" srcId="{3C0B98D0-F7AB-47F2-8CE0-813597E5D8F8}" destId="{3D8943A5-1498-4820-807F-82AE4DEC5CC8}" srcOrd="0" destOrd="0" presId="urn:microsoft.com/office/officeart/2005/8/layout/orgChart1"/>
    <dgm:cxn modelId="{9F799A66-74EB-44DA-A247-88AA231C6653}" type="presParOf" srcId="{3D8943A5-1498-4820-807F-82AE4DEC5CC8}" destId="{024C7281-DE0B-423A-B92D-C25529C2968A}" srcOrd="0" destOrd="0" presId="urn:microsoft.com/office/officeart/2005/8/layout/orgChart1"/>
    <dgm:cxn modelId="{6F1D203F-89A3-455A-9F4A-831C8335861F}" type="presParOf" srcId="{3D8943A5-1498-4820-807F-82AE4DEC5CC8}" destId="{838A1D5D-CAC9-4875-B94F-7E197367ACD7}" srcOrd="1" destOrd="0" presId="urn:microsoft.com/office/officeart/2005/8/layout/orgChart1"/>
    <dgm:cxn modelId="{C1DA64C1-25BF-46B3-AA98-155EE626ECC5}" type="presParOf" srcId="{3C0B98D0-F7AB-47F2-8CE0-813597E5D8F8}" destId="{EE4B13F7-4533-40A2-B62C-2880B4D35FB1}" srcOrd="1" destOrd="0" presId="urn:microsoft.com/office/officeart/2005/8/layout/orgChart1"/>
    <dgm:cxn modelId="{CE908987-1873-42ED-AE39-25A9CB1B1BDA}" type="presParOf" srcId="{EE4B13F7-4533-40A2-B62C-2880B4D35FB1}" destId="{5D926172-49C5-4094-895C-DB1EA483EFE9}" srcOrd="0" destOrd="0" presId="urn:microsoft.com/office/officeart/2005/8/layout/orgChart1"/>
    <dgm:cxn modelId="{8C77CED9-D0B3-4B64-9370-EE74FE410FFE}" type="presParOf" srcId="{EE4B13F7-4533-40A2-B62C-2880B4D35FB1}" destId="{913CF26F-BF5E-4E4A-9A97-C9FF9CFF1B82}" srcOrd="1" destOrd="0" presId="urn:microsoft.com/office/officeart/2005/8/layout/orgChart1"/>
    <dgm:cxn modelId="{3EF5D367-E791-47B8-9957-9756B9572CF6}" type="presParOf" srcId="{913CF26F-BF5E-4E4A-9A97-C9FF9CFF1B82}" destId="{061B78DD-D896-44F6-81D5-0D14E0627B35}" srcOrd="0" destOrd="0" presId="urn:microsoft.com/office/officeart/2005/8/layout/orgChart1"/>
    <dgm:cxn modelId="{4E39FEA7-17C4-4CC4-8E74-9E2A46A06BE4}" type="presParOf" srcId="{061B78DD-D896-44F6-81D5-0D14E0627B35}" destId="{DE853C02-1569-46E4-AE06-46C08BC27AAA}" srcOrd="0" destOrd="0" presId="urn:microsoft.com/office/officeart/2005/8/layout/orgChart1"/>
    <dgm:cxn modelId="{50E5DB24-3CD4-4A2E-A2DF-E029C9513638}" type="presParOf" srcId="{061B78DD-D896-44F6-81D5-0D14E0627B35}" destId="{9BD9F7CB-8A98-4A5C-B7F4-C4D684E95015}" srcOrd="1" destOrd="0" presId="urn:microsoft.com/office/officeart/2005/8/layout/orgChart1"/>
    <dgm:cxn modelId="{2759E3CD-0350-4725-9A2B-6F1909C6DA73}" type="presParOf" srcId="{913CF26F-BF5E-4E4A-9A97-C9FF9CFF1B82}" destId="{8B2A14F7-466B-4EA9-9519-9136D1EF7A71}" srcOrd="1" destOrd="0" presId="urn:microsoft.com/office/officeart/2005/8/layout/orgChart1"/>
    <dgm:cxn modelId="{72A631C8-9F4C-45A2-AA7E-D94C3931E612}" type="presParOf" srcId="{913CF26F-BF5E-4E4A-9A97-C9FF9CFF1B82}" destId="{6BBBF47A-1C79-4BCB-BFDF-75C704AEF328}" srcOrd="2" destOrd="0" presId="urn:microsoft.com/office/officeart/2005/8/layout/orgChart1"/>
    <dgm:cxn modelId="{286670D5-833B-446D-B8E6-46CB04A8D248}" type="presParOf" srcId="{EE4B13F7-4533-40A2-B62C-2880B4D35FB1}" destId="{346C516D-F581-4204-8859-A6A86AD033EF}" srcOrd="2" destOrd="0" presId="urn:microsoft.com/office/officeart/2005/8/layout/orgChart1"/>
    <dgm:cxn modelId="{86571313-5B0A-4FB5-BCE0-0DB61A7E3198}" type="presParOf" srcId="{EE4B13F7-4533-40A2-B62C-2880B4D35FB1}" destId="{2B859B24-BB96-40C2-9BBC-BC9E0073073A}" srcOrd="3" destOrd="0" presId="urn:microsoft.com/office/officeart/2005/8/layout/orgChart1"/>
    <dgm:cxn modelId="{C1309F65-E5F6-41B6-AD3A-52E296AC0A54}" type="presParOf" srcId="{2B859B24-BB96-40C2-9BBC-BC9E0073073A}" destId="{AC35663B-478D-4A63-9944-54CA3EE94469}" srcOrd="0" destOrd="0" presId="urn:microsoft.com/office/officeart/2005/8/layout/orgChart1"/>
    <dgm:cxn modelId="{45939DCC-585A-4892-BB1A-07BB45495E7C}" type="presParOf" srcId="{AC35663B-478D-4A63-9944-54CA3EE94469}" destId="{127BDDB5-1E70-4228-9653-40E950851C1B}" srcOrd="0" destOrd="0" presId="urn:microsoft.com/office/officeart/2005/8/layout/orgChart1"/>
    <dgm:cxn modelId="{02B9B2B3-46A0-4813-B654-CC1AEDF8CA74}" type="presParOf" srcId="{AC35663B-478D-4A63-9944-54CA3EE94469}" destId="{14B26EAA-EA1E-4636-88A0-C0455C65CFE3}" srcOrd="1" destOrd="0" presId="urn:microsoft.com/office/officeart/2005/8/layout/orgChart1"/>
    <dgm:cxn modelId="{0432539C-4437-4292-B392-855D7CA169BC}" type="presParOf" srcId="{2B859B24-BB96-40C2-9BBC-BC9E0073073A}" destId="{57D70CAC-A845-4CCB-941A-622D275A50E7}" srcOrd="1" destOrd="0" presId="urn:microsoft.com/office/officeart/2005/8/layout/orgChart1"/>
    <dgm:cxn modelId="{A1FEFECE-09B3-4F68-9E6F-51152A5131CB}" type="presParOf" srcId="{2B859B24-BB96-40C2-9BBC-BC9E0073073A}" destId="{D8C733FF-4AF7-4B6E-8E25-91B0876A509B}" srcOrd="2" destOrd="0" presId="urn:microsoft.com/office/officeart/2005/8/layout/orgChart1"/>
    <dgm:cxn modelId="{5A8D9CA6-887A-4AFE-8703-29B71223C0A1}" type="presParOf" srcId="{EE4B13F7-4533-40A2-B62C-2880B4D35FB1}" destId="{024C026F-5836-4BAF-8412-76B72FAC0E3B}" srcOrd="4" destOrd="0" presId="urn:microsoft.com/office/officeart/2005/8/layout/orgChart1"/>
    <dgm:cxn modelId="{660181E7-296B-4A9E-9403-0F45A6F8FAF6}" type="presParOf" srcId="{EE4B13F7-4533-40A2-B62C-2880B4D35FB1}" destId="{FC6CDA78-83EB-4294-A150-46A14F2F408A}" srcOrd="5" destOrd="0" presId="urn:microsoft.com/office/officeart/2005/8/layout/orgChart1"/>
    <dgm:cxn modelId="{73160EAE-F045-4995-8E2F-E7198CBE46B4}" type="presParOf" srcId="{FC6CDA78-83EB-4294-A150-46A14F2F408A}" destId="{16C80AF3-8F1B-40BA-AE5A-D34D0279A4AF}" srcOrd="0" destOrd="0" presId="urn:microsoft.com/office/officeart/2005/8/layout/orgChart1"/>
    <dgm:cxn modelId="{565ED2CE-4626-4547-8821-9F77E7640C0E}" type="presParOf" srcId="{16C80AF3-8F1B-40BA-AE5A-D34D0279A4AF}" destId="{1EC1A1FD-4864-4B8B-8956-76A0CB4C9B37}" srcOrd="0" destOrd="0" presId="urn:microsoft.com/office/officeart/2005/8/layout/orgChart1"/>
    <dgm:cxn modelId="{7DD970EB-C4EF-4864-A0D4-CA3A8DB95B53}" type="presParOf" srcId="{16C80AF3-8F1B-40BA-AE5A-D34D0279A4AF}" destId="{D3B1B11A-9B73-4638-A320-CC35245307DE}" srcOrd="1" destOrd="0" presId="urn:microsoft.com/office/officeart/2005/8/layout/orgChart1"/>
    <dgm:cxn modelId="{64595EA5-A66D-44D8-AC64-C62297ECB432}" type="presParOf" srcId="{FC6CDA78-83EB-4294-A150-46A14F2F408A}" destId="{D688746E-1635-4A31-9903-D6777452AFA8}" srcOrd="1" destOrd="0" presId="urn:microsoft.com/office/officeart/2005/8/layout/orgChart1"/>
    <dgm:cxn modelId="{854149A6-93AF-4086-BDFC-A6EF6FDE282B}" type="presParOf" srcId="{FC6CDA78-83EB-4294-A150-46A14F2F408A}" destId="{4BD2FC98-A30C-47FA-8096-7DAF4443F9D1}" srcOrd="2" destOrd="0" presId="urn:microsoft.com/office/officeart/2005/8/layout/orgChart1"/>
    <dgm:cxn modelId="{9C41964F-8B16-44B5-8694-8ABA3F173D9C}" type="presParOf" srcId="{EE4B13F7-4533-40A2-B62C-2880B4D35FB1}" destId="{244E3765-55D5-432B-BF03-1B12567E8D1E}" srcOrd="6" destOrd="0" presId="urn:microsoft.com/office/officeart/2005/8/layout/orgChart1"/>
    <dgm:cxn modelId="{FEAEC24D-F5CA-4DB2-934B-1433869251A2}" type="presParOf" srcId="{EE4B13F7-4533-40A2-B62C-2880B4D35FB1}" destId="{56FAB698-4C78-4316-B6FA-6AA3EBB8BB00}" srcOrd="7" destOrd="0" presId="urn:microsoft.com/office/officeart/2005/8/layout/orgChart1"/>
    <dgm:cxn modelId="{BDBBD245-888F-4079-8194-20832DEF61E2}" type="presParOf" srcId="{56FAB698-4C78-4316-B6FA-6AA3EBB8BB00}" destId="{9484A400-87F6-4349-B5D7-7844ACF646BA}" srcOrd="0" destOrd="0" presId="urn:microsoft.com/office/officeart/2005/8/layout/orgChart1"/>
    <dgm:cxn modelId="{57190E85-5FFC-40E0-BF84-BB742C5E1ABF}" type="presParOf" srcId="{9484A400-87F6-4349-B5D7-7844ACF646BA}" destId="{E499E150-794B-403E-B20A-B08A47199715}" srcOrd="0" destOrd="0" presId="urn:microsoft.com/office/officeart/2005/8/layout/orgChart1"/>
    <dgm:cxn modelId="{69A1B63F-FBBB-451B-8A67-617C1476DA9F}" type="presParOf" srcId="{9484A400-87F6-4349-B5D7-7844ACF646BA}" destId="{869FBDDC-CC64-4319-9B25-1EF8D7105990}" srcOrd="1" destOrd="0" presId="urn:microsoft.com/office/officeart/2005/8/layout/orgChart1"/>
    <dgm:cxn modelId="{DAA66311-C49F-4081-93A1-F0B690FC5FB9}" type="presParOf" srcId="{56FAB698-4C78-4316-B6FA-6AA3EBB8BB00}" destId="{9E0741F0-5355-41AD-9EE1-68B469FA420A}" srcOrd="1" destOrd="0" presId="urn:microsoft.com/office/officeart/2005/8/layout/orgChart1"/>
    <dgm:cxn modelId="{424BA78E-C93C-4F98-B26B-735DED6C0EE9}" type="presParOf" srcId="{56FAB698-4C78-4316-B6FA-6AA3EBB8BB00}" destId="{C64F87B8-DA29-4EA1-99DE-7CEEC985BB1D}" srcOrd="2" destOrd="0" presId="urn:microsoft.com/office/officeart/2005/8/layout/orgChart1"/>
    <dgm:cxn modelId="{F9620931-9292-4BDC-8E72-78BB18892A1E}" type="presParOf" srcId="{EE4B13F7-4533-40A2-B62C-2880B4D35FB1}" destId="{1F97CB02-D85B-436A-AE7E-E0FCC5E342CD}" srcOrd="8" destOrd="0" presId="urn:microsoft.com/office/officeart/2005/8/layout/orgChart1"/>
    <dgm:cxn modelId="{F8D83912-8621-48AA-80EA-B6E9E2080D57}" type="presParOf" srcId="{EE4B13F7-4533-40A2-B62C-2880B4D35FB1}" destId="{73EB0685-3A02-4EF0-8A83-FAE7E68AC057}" srcOrd="9" destOrd="0" presId="urn:microsoft.com/office/officeart/2005/8/layout/orgChart1"/>
    <dgm:cxn modelId="{BE68300A-7132-49CA-A9AD-BF38046ADD68}" type="presParOf" srcId="{73EB0685-3A02-4EF0-8A83-FAE7E68AC057}" destId="{1287D883-0187-4AB0-AF99-103A70186175}" srcOrd="0" destOrd="0" presId="urn:microsoft.com/office/officeart/2005/8/layout/orgChart1"/>
    <dgm:cxn modelId="{9787CBD9-358D-44A2-9C9E-B79E634C4E4B}" type="presParOf" srcId="{1287D883-0187-4AB0-AF99-103A70186175}" destId="{9D043053-9E6A-4B4F-9880-289EBC3528AB}" srcOrd="0" destOrd="0" presId="urn:microsoft.com/office/officeart/2005/8/layout/orgChart1"/>
    <dgm:cxn modelId="{7612484C-D05F-4911-B1BD-3535C2B928B0}" type="presParOf" srcId="{1287D883-0187-4AB0-AF99-103A70186175}" destId="{818F0A8C-4F52-491B-812A-0D0524514B55}" srcOrd="1" destOrd="0" presId="urn:microsoft.com/office/officeart/2005/8/layout/orgChart1"/>
    <dgm:cxn modelId="{858F1122-A72F-49CE-87A6-F3D32A986421}" type="presParOf" srcId="{73EB0685-3A02-4EF0-8A83-FAE7E68AC057}" destId="{FCA503B2-FA42-4F47-92A2-624A1AC83C7C}" srcOrd="1" destOrd="0" presId="urn:microsoft.com/office/officeart/2005/8/layout/orgChart1"/>
    <dgm:cxn modelId="{488F8FDE-411E-4BEF-9B29-3E03E33EB6F1}" type="presParOf" srcId="{73EB0685-3A02-4EF0-8A83-FAE7E68AC057}" destId="{C8962567-297E-4FBD-ABD9-4EC04D46B840}" srcOrd="2" destOrd="0" presId="urn:microsoft.com/office/officeart/2005/8/layout/orgChart1"/>
    <dgm:cxn modelId="{69ABA37E-0AA8-4D91-BB00-B9A5E3F1A878}" type="presParOf" srcId="{EE4B13F7-4533-40A2-B62C-2880B4D35FB1}" destId="{24AEA2A8-9E17-4A79-8DA5-EACEBF889AC7}" srcOrd="10" destOrd="0" presId="urn:microsoft.com/office/officeart/2005/8/layout/orgChart1"/>
    <dgm:cxn modelId="{5E52CD63-A397-44ED-932C-55BB3BEE67FC}" type="presParOf" srcId="{EE4B13F7-4533-40A2-B62C-2880B4D35FB1}" destId="{329C8C98-C6F0-4B59-8DBC-16993B097F56}" srcOrd="11" destOrd="0" presId="urn:microsoft.com/office/officeart/2005/8/layout/orgChart1"/>
    <dgm:cxn modelId="{77CC9D3E-A6A5-4086-8AF3-7649969F45A4}" type="presParOf" srcId="{329C8C98-C6F0-4B59-8DBC-16993B097F56}" destId="{6D322CE2-C2B4-42AC-8F01-51744037404B}" srcOrd="0" destOrd="0" presId="urn:microsoft.com/office/officeart/2005/8/layout/orgChart1"/>
    <dgm:cxn modelId="{CCB1374C-99D9-40B7-90E8-CCD708A3C03B}" type="presParOf" srcId="{6D322CE2-C2B4-42AC-8F01-51744037404B}" destId="{F2DF6BFE-DA63-4CB7-B6C0-74A100C95ACD}" srcOrd="0" destOrd="0" presId="urn:microsoft.com/office/officeart/2005/8/layout/orgChart1"/>
    <dgm:cxn modelId="{98F2CAEC-1C4A-4FAB-AA94-1937C0001F21}" type="presParOf" srcId="{6D322CE2-C2B4-42AC-8F01-51744037404B}" destId="{062CB970-49A6-4545-A6A4-CB8E71819FFC}" srcOrd="1" destOrd="0" presId="urn:microsoft.com/office/officeart/2005/8/layout/orgChart1"/>
    <dgm:cxn modelId="{0CFD68B9-53E7-4327-9FB8-A1A1C64A3E7C}" type="presParOf" srcId="{329C8C98-C6F0-4B59-8DBC-16993B097F56}" destId="{0DD93393-A41E-40A8-9271-4CBA99CEF00F}" srcOrd="1" destOrd="0" presId="urn:microsoft.com/office/officeart/2005/8/layout/orgChart1"/>
    <dgm:cxn modelId="{A54C1C0C-1666-4A2F-8ECF-6BE4E5C734A2}" type="presParOf" srcId="{329C8C98-C6F0-4B59-8DBC-16993B097F56}" destId="{35C50F16-4FEF-438C-A0FE-FDE6F4226933}" srcOrd="2" destOrd="0" presId="urn:microsoft.com/office/officeart/2005/8/layout/orgChart1"/>
    <dgm:cxn modelId="{BEF954C4-6A65-4B25-8A37-0926AEC905E1}" type="presParOf" srcId="{3C0B98D0-F7AB-47F2-8CE0-813597E5D8F8}" destId="{0139D594-2CE5-49EF-AA79-5DF1C36EC060}" srcOrd="2" destOrd="0" presId="urn:microsoft.com/office/officeart/2005/8/layout/orgChar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2730F7-9DC5-4158-9668-D194B8A708BC}" type="doc">
      <dgm:prSet loTypeId="urn:microsoft.com/office/officeart/2005/8/layout/radial1" loCatId="cycle" qsTypeId="urn:microsoft.com/office/officeart/2005/8/quickstyle/simple1" qsCatId="simple" csTypeId="urn:microsoft.com/office/officeart/2005/8/colors/accent2_2" csCatId="accent2" phldr="1"/>
      <dgm:spPr/>
      <dgm:t>
        <a:bodyPr/>
        <a:lstStyle/>
        <a:p>
          <a:endParaRPr lang="sv-SE"/>
        </a:p>
      </dgm:t>
    </dgm:pt>
    <dgm:pt modelId="{7D690B9C-54E1-43F0-9F4E-A5DF0C7BA4B0}">
      <dgm:prSet phldrT="[Text]"/>
      <dgm:spPr/>
      <dgm:t>
        <a:bodyPr/>
        <a:lstStyle/>
        <a:p>
          <a:r>
            <a:rPr lang="sv-SE" b="1" dirty="0"/>
            <a:t>Individ</a:t>
          </a:r>
        </a:p>
      </dgm:t>
    </dgm:pt>
    <dgm:pt modelId="{8045CBB5-10AA-4915-9EA5-384D898426CE}" type="parTrans" cxnId="{5705804D-D1B4-4D1F-8AD8-9EE9A4982927}">
      <dgm:prSet/>
      <dgm:spPr/>
      <dgm:t>
        <a:bodyPr/>
        <a:lstStyle/>
        <a:p>
          <a:endParaRPr lang="sv-SE" b="1"/>
        </a:p>
      </dgm:t>
    </dgm:pt>
    <dgm:pt modelId="{72DFDB39-2715-41E4-9256-53DC44074C8E}" type="sibTrans" cxnId="{5705804D-D1B4-4D1F-8AD8-9EE9A4982927}">
      <dgm:prSet/>
      <dgm:spPr/>
      <dgm:t>
        <a:bodyPr/>
        <a:lstStyle/>
        <a:p>
          <a:endParaRPr lang="sv-SE" b="1"/>
        </a:p>
      </dgm:t>
    </dgm:pt>
    <dgm:pt modelId="{88C8BB5B-7A6D-478F-8A5C-D76C850A37D8}">
      <dgm:prSet phldrT="[Text]"/>
      <dgm:spPr/>
      <dgm:t>
        <a:bodyPr/>
        <a:lstStyle/>
        <a:p>
          <a:r>
            <a:rPr lang="sv-SE" b="1" dirty="0"/>
            <a:t>Respektfull</a:t>
          </a:r>
        </a:p>
      </dgm:t>
    </dgm:pt>
    <dgm:pt modelId="{96CC2E0B-B28C-4433-A173-282C93735ACB}" type="parTrans" cxnId="{EC2B4DD9-DF16-4ABC-9EFE-299FAE7892AD}">
      <dgm:prSet/>
      <dgm:spPr/>
      <dgm:t>
        <a:bodyPr/>
        <a:lstStyle/>
        <a:p>
          <a:endParaRPr lang="sv-SE" b="1"/>
        </a:p>
      </dgm:t>
    </dgm:pt>
    <dgm:pt modelId="{9A3D11A3-7F59-47BC-A28C-2162DCFB666A}" type="sibTrans" cxnId="{EC2B4DD9-DF16-4ABC-9EFE-299FAE7892AD}">
      <dgm:prSet/>
      <dgm:spPr/>
      <dgm:t>
        <a:bodyPr/>
        <a:lstStyle/>
        <a:p>
          <a:endParaRPr lang="sv-SE" b="1"/>
        </a:p>
      </dgm:t>
    </dgm:pt>
    <dgm:pt modelId="{F16A161C-A402-4402-B57C-0F9EE93BAC8D}">
      <dgm:prSet phldrT="[Text]"/>
      <dgm:spPr/>
      <dgm:t>
        <a:bodyPr/>
        <a:lstStyle/>
        <a:p>
          <a:r>
            <a:rPr lang="sv-SE" b="1" dirty="0"/>
            <a:t>Ansvarsfull</a:t>
          </a:r>
        </a:p>
      </dgm:t>
    </dgm:pt>
    <dgm:pt modelId="{A3E958F1-B062-4EEF-B233-3D1CCC8FE67C}" type="parTrans" cxnId="{EA1472FF-3992-4E21-874E-6C39629EC536}">
      <dgm:prSet/>
      <dgm:spPr/>
      <dgm:t>
        <a:bodyPr/>
        <a:lstStyle/>
        <a:p>
          <a:endParaRPr lang="sv-SE" b="1"/>
        </a:p>
      </dgm:t>
    </dgm:pt>
    <dgm:pt modelId="{ECC56B57-300A-4988-91EF-9D9A3A18FAED}" type="sibTrans" cxnId="{EA1472FF-3992-4E21-874E-6C39629EC536}">
      <dgm:prSet/>
      <dgm:spPr/>
      <dgm:t>
        <a:bodyPr/>
        <a:lstStyle/>
        <a:p>
          <a:endParaRPr lang="sv-SE" b="1"/>
        </a:p>
      </dgm:t>
    </dgm:pt>
    <dgm:pt modelId="{E694BA5A-83D4-4ED3-842B-9E08FDCE3502}">
      <dgm:prSet phldrT="[Text]"/>
      <dgm:spPr/>
      <dgm:t>
        <a:bodyPr/>
        <a:lstStyle/>
        <a:p>
          <a:r>
            <a:rPr lang="sv-SE" b="1" dirty="0"/>
            <a:t>Sportslig</a:t>
          </a:r>
        </a:p>
      </dgm:t>
    </dgm:pt>
    <dgm:pt modelId="{9FBBD610-CA72-4B2D-849A-3C1E4CA95B52}" type="parTrans" cxnId="{5E08DF03-5DFA-4B03-A2E0-60A9BFE34179}">
      <dgm:prSet/>
      <dgm:spPr/>
      <dgm:t>
        <a:bodyPr/>
        <a:lstStyle/>
        <a:p>
          <a:endParaRPr lang="sv-SE" b="1"/>
        </a:p>
      </dgm:t>
    </dgm:pt>
    <dgm:pt modelId="{D3816498-4EFF-472F-BF15-643320409322}" type="sibTrans" cxnId="{5E08DF03-5DFA-4B03-A2E0-60A9BFE34179}">
      <dgm:prSet/>
      <dgm:spPr/>
      <dgm:t>
        <a:bodyPr/>
        <a:lstStyle/>
        <a:p>
          <a:endParaRPr lang="sv-SE" b="1"/>
        </a:p>
      </dgm:t>
    </dgm:pt>
    <dgm:pt modelId="{B7D0B102-38F1-4FF7-B243-6FC54908CE07}">
      <dgm:prSet phldrT="[Text]"/>
      <dgm:spPr/>
      <dgm:t>
        <a:bodyPr/>
        <a:lstStyle/>
        <a:p>
          <a:r>
            <a:rPr lang="sv-SE" b="1" dirty="0"/>
            <a:t>Omtänksam</a:t>
          </a:r>
        </a:p>
      </dgm:t>
    </dgm:pt>
    <dgm:pt modelId="{A3AB98FD-7059-4330-9E7A-6CBF1DE8C945}" type="parTrans" cxnId="{7C0A9771-6C62-4536-B80B-C1D76EA0D003}">
      <dgm:prSet/>
      <dgm:spPr/>
      <dgm:t>
        <a:bodyPr/>
        <a:lstStyle/>
        <a:p>
          <a:endParaRPr lang="sv-SE" b="1"/>
        </a:p>
      </dgm:t>
    </dgm:pt>
    <dgm:pt modelId="{A3F825C3-7535-4EAD-9028-6CF2104F340B}" type="sibTrans" cxnId="{7C0A9771-6C62-4536-B80B-C1D76EA0D003}">
      <dgm:prSet/>
      <dgm:spPr/>
      <dgm:t>
        <a:bodyPr/>
        <a:lstStyle/>
        <a:p>
          <a:endParaRPr lang="sv-SE" b="1"/>
        </a:p>
      </dgm:t>
    </dgm:pt>
    <dgm:pt modelId="{3C48BAE2-3834-4279-B536-8A49009F0C33}">
      <dgm:prSet phldrT="[Text]"/>
      <dgm:spPr/>
      <dgm:t>
        <a:bodyPr/>
        <a:lstStyle/>
        <a:p>
          <a:r>
            <a:rPr lang="sv-SE" b="1" dirty="0"/>
            <a:t>Positiv</a:t>
          </a:r>
        </a:p>
      </dgm:t>
    </dgm:pt>
    <dgm:pt modelId="{824929D8-BFD0-40D0-AEB8-41CD228BED62}" type="parTrans" cxnId="{746643D9-E17D-4B19-A4CA-586596B2EAD1}">
      <dgm:prSet/>
      <dgm:spPr/>
      <dgm:t>
        <a:bodyPr/>
        <a:lstStyle/>
        <a:p>
          <a:endParaRPr lang="sv-SE" b="1"/>
        </a:p>
      </dgm:t>
    </dgm:pt>
    <dgm:pt modelId="{7C911D02-DBE1-45EA-BFB8-4D22048E1C22}" type="sibTrans" cxnId="{746643D9-E17D-4B19-A4CA-586596B2EAD1}">
      <dgm:prSet/>
      <dgm:spPr/>
      <dgm:t>
        <a:bodyPr/>
        <a:lstStyle/>
        <a:p>
          <a:endParaRPr lang="sv-SE" b="1"/>
        </a:p>
      </dgm:t>
    </dgm:pt>
    <dgm:pt modelId="{81FDE498-23C4-403B-813F-44BB6F67A389}">
      <dgm:prSet phldrT="[Text]"/>
      <dgm:spPr/>
      <dgm:t>
        <a:bodyPr/>
        <a:lstStyle/>
        <a:p>
          <a:r>
            <a:rPr lang="sv-SE" b="1" dirty="0"/>
            <a:t>Drogfri</a:t>
          </a:r>
        </a:p>
      </dgm:t>
    </dgm:pt>
    <dgm:pt modelId="{62B017B2-F680-4BB1-96A4-0670CE75560D}" type="parTrans" cxnId="{9A57F80E-D523-491D-BC38-3BDC61932AE5}">
      <dgm:prSet/>
      <dgm:spPr/>
      <dgm:t>
        <a:bodyPr/>
        <a:lstStyle/>
        <a:p>
          <a:endParaRPr lang="sv-SE" b="1"/>
        </a:p>
      </dgm:t>
    </dgm:pt>
    <dgm:pt modelId="{0BE72436-066F-4795-AF96-F7292156E32B}" type="sibTrans" cxnId="{9A57F80E-D523-491D-BC38-3BDC61932AE5}">
      <dgm:prSet/>
      <dgm:spPr/>
      <dgm:t>
        <a:bodyPr/>
        <a:lstStyle/>
        <a:p>
          <a:endParaRPr lang="sv-SE" b="1"/>
        </a:p>
      </dgm:t>
    </dgm:pt>
    <dgm:pt modelId="{45833B79-0C0C-429C-B2EA-AC19EBB21E97}" type="pres">
      <dgm:prSet presAssocID="{772730F7-9DC5-4158-9668-D194B8A708BC}" presName="cycle" presStyleCnt="0">
        <dgm:presLayoutVars>
          <dgm:chMax val="1"/>
          <dgm:dir/>
          <dgm:animLvl val="ctr"/>
          <dgm:resizeHandles val="exact"/>
        </dgm:presLayoutVars>
      </dgm:prSet>
      <dgm:spPr/>
    </dgm:pt>
    <dgm:pt modelId="{650380EE-3E91-47C8-8657-56363DBD56BF}" type="pres">
      <dgm:prSet presAssocID="{7D690B9C-54E1-43F0-9F4E-A5DF0C7BA4B0}" presName="centerShape" presStyleLbl="node0" presStyleIdx="0" presStyleCnt="1"/>
      <dgm:spPr/>
    </dgm:pt>
    <dgm:pt modelId="{F175AC6A-95C7-42C4-AA98-EBF38EAB7218}" type="pres">
      <dgm:prSet presAssocID="{824929D8-BFD0-40D0-AEB8-41CD228BED62}" presName="Name9" presStyleLbl="parChTrans1D2" presStyleIdx="0" presStyleCnt="6"/>
      <dgm:spPr/>
    </dgm:pt>
    <dgm:pt modelId="{2FE1F771-0078-4A7D-BB2A-5AFA8A4DF9F5}" type="pres">
      <dgm:prSet presAssocID="{824929D8-BFD0-40D0-AEB8-41CD228BED62}" presName="connTx" presStyleLbl="parChTrans1D2" presStyleIdx="0" presStyleCnt="6"/>
      <dgm:spPr/>
    </dgm:pt>
    <dgm:pt modelId="{7B4DC1A6-433F-4C15-A303-6CBC5BE4F42A}" type="pres">
      <dgm:prSet presAssocID="{3C48BAE2-3834-4279-B536-8A49009F0C33}" presName="node" presStyleLbl="node1" presStyleIdx="0" presStyleCnt="6">
        <dgm:presLayoutVars>
          <dgm:bulletEnabled val="1"/>
        </dgm:presLayoutVars>
      </dgm:prSet>
      <dgm:spPr/>
    </dgm:pt>
    <dgm:pt modelId="{82231995-9A6B-4D28-AE10-5F6DAFCBECFD}" type="pres">
      <dgm:prSet presAssocID="{A3AB98FD-7059-4330-9E7A-6CBF1DE8C945}" presName="Name9" presStyleLbl="parChTrans1D2" presStyleIdx="1" presStyleCnt="6"/>
      <dgm:spPr/>
    </dgm:pt>
    <dgm:pt modelId="{1A073277-CC5F-4A2C-B01C-30F1AEB75C8C}" type="pres">
      <dgm:prSet presAssocID="{A3AB98FD-7059-4330-9E7A-6CBF1DE8C945}" presName="connTx" presStyleLbl="parChTrans1D2" presStyleIdx="1" presStyleCnt="6"/>
      <dgm:spPr/>
    </dgm:pt>
    <dgm:pt modelId="{6D2E7182-4AB4-46B3-88F7-C7A69817184D}" type="pres">
      <dgm:prSet presAssocID="{B7D0B102-38F1-4FF7-B243-6FC54908CE07}" presName="node" presStyleLbl="node1" presStyleIdx="1" presStyleCnt="6">
        <dgm:presLayoutVars>
          <dgm:bulletEnabled val="1"/>
        </dgm:presLayoutVars>
      </dgm:prSet>
      <dgm:spPr/>
    </dgm:pt>
    <dgm:pt modelId="{1D9B774E-6597-4BCC-ADCD-203AD5724CDB}" type="pres">
      <dgm:prSet presAssocID="{96CC2E0B-B28C-4433-A173-282C93735ACB}" presName="Name9" presStyleLbl="parChTrans1D2" presStyleIdx="2" presStyleCnt="6"/>
      <dgm:spPr/>
    </dgm:pt>
    <dgm:pt modelId="{EA505FB0-03A2-4495-8979-2359FE3CFED8}" type="pres">
      <dgm:prSet presAssocID="{96CC2E0B-B28C-4433-A173-282C93735ACB}" presName="connTx" presStyleLbl="parChTrans1D2" presStyleIdx="2" presStyleCnt="6"/>
      <dgm:spPr/>
    </dgm:pt>
    <dgm:pt modelId="{77648881-3E05-4511-BDAB-303F06AFCC63}" type="pres">
      <dgm:prSet presAssocID="{88C8BB5B-7A6D-478F-8A5C-D76C850A37D8}" presName="node" presStyleLbl="node1" presStyleIdx="2" presStyleCnt="6">
        <dgm:presLayoutVars>
          <dgm:bulletEnabled val="1"/>
        </dgm:presLayoutVars>
      </dgm:prSet>
      <dgm:spPr/>
    </dgm:pt>
    <dgm:pt modelId="{7C2553C9-6568-47F5-88FD-FF0BD22664AA}" type="pres">
      <dgm:prSet presAssocID="{A3E958F1-B062-4EEF-B233-3D1CCC8FE67C}" presName="Name9" presStyleLbl="parChTrans1D2" presStyleIdx="3" presStyleCnt="6"/>
      <dgm:spPr/>
    </dgm:pt>
    <dgm:pt modelId="{506B0CA6-F023-4EED-A4D9-213A4A7D0DFB}" type="pres">
      <dgm:prSet presAssocID="{A3E958F1-B062-4EEF-B233-3D1CCC8FE67C}" presName="connTx" presStyleLbl="parChTrans1D2" presStyleIdx="3" presStyleCnt="6"/>
      <dgm:spPr/>
    </dgm:pt>
    <dgm:pt modelId="{A923BB18-7DDE-4FA5-9854-AA3A6481F68C}" type="pres">
      <dgm:prSet presAssocID="{F16A161C-A402-4402-B57C-0F9EE93BAC8D}" presName="node" presStyleLbl="node1" presStyleIdx="3" presStyleCnt="6">
        <dgm:presLayoutVars>
          <dgm:bulletEnabled val="1"/>
        </dgm:presLayoutVars>
      </dgm:prSet>
      <dgm:spPr/>
    </dgm:pt>
    <dgm:pt modelId="{D9AB24D9-907F-4C85-B2BA-AF11996BDC64}" type="pres">
      <dgm:prSet presAssocID="{9FBBD610-CA72-4B2D-849A-3C1E4CA95B52}" presName="Name9" presStyleLbl="parChTrans1D2" presStyleIdx="4" presStyleCnt="6"/>
      <dgm:spPr/>
    </dgm:pt>
    <dgm:pt modelId="{9E1B00E6-5B02-47AC-882E-D2386FDFD836}" type="pres">
      <dgm:prSet presAssocID="{9FBBD610-CA72-4B2D-849A-3C1E4CA95B52}" presName="connTx" presStyleLbl="parChTrans1D2" presStyleIdx="4" presStyleCnt="6"/>
      <dgm:spPr/>
    </dgm:pt>
    <dgm:pt modelId="{1525497B-EEC6-424D-9375-42B72783CECE}" type="pres">
      <dgm:prSet presAssocID="{E694BA5A-83D4-4ED3-842B-9E08FDCE3502}" presName="node" presStyleLbl="node1" presStyleIdx="4" presStyleCnt="6">
        <dgm:presLayoutVars>
          <dgm:bulletEnabled val="1"/>
        </dgm:presLayoutVars>
      </dgm:prSet>
      <dgm:spPr/>
    </dgm:pt>
    <dgm:pt modelId="{659B2579-C681-4677-AB9E-314F3ADB15E4}" type="pres">
      <dgm:prSet presAssocID="{62B017B2-F680-4BB1-96A4-0670CE75560D}" presName="Name9" presStyleLbl="parChTrans1D2" presStyleIdx="5" presStyleCnt="6"/>
      <dgm:spPr/>
    </dgm:pt>
    <dgm:pt modelId="{73B6620C-7799-49F8-82BD-3D8A764494EB}" type="pres">
      <dgm:prSet presAssocID="{62B017B2-F680-4BB1-96A4-0670CE75560D}" presName="connTx" presStyleLbl="parChTrans1D2" presStyleIdx="5" presStyleCnt="6"/>
      <dgm:spPr/>
    </dgm:pt>
    <dgm:pt modelId="{2A2EDBC2-3D54-4534-AB13-B7B266AA257E}" type="pres">
      <dgm:prSet presAssocID="{81FDE498-23C4-403B-813F-44BB6F67A389}" presName="node" presStyleLbl="node1" presStyleIdx="5" presStyleCnt="6">
        <dgm:presLayoutVars>
          <dgm:bulletEnabled val="1"/>
        </dgm:presLayoutVars>
      </dgm:prSet>
      <dgm:spPr/>
    </dgm:pt>
  </dgm:ptLst>
  <dgm:cxnLst>
    <dgm:cxn modelId="{09155D01-CAF4-4770-86AF-81DA871ABAA2}" type="presOf" srcId="{81FDE498-23C4-403B-813F-44BB6F67A389}" destId="{2A2EDBC2-3D54-4534-AB13-B7B266AA257E}" srcOrd="0" destOrd="0" presId="urn:microsoft.com/office/officeart/2005/8/layout/radial1"/>
    <dgm:cxn modelId="{5E08DF03-5DFA-4B03-A2E0-60A9BFE34179}" srcId="{7D690B9C-54E1-43F0-9F4E-A5DF0C7BA4B0}" destId="{E694BA5A-83D4-4ED3-842B-9E08FDCE3502}" srcOrd="4" destOrd="0" parTransId="{9FBBD610-CA72-4B2D-849A-3C1E4CA95B52}" sibTransId="{D3816498-4EFF-472F-BF15-643320409322}"/>
    <dgm:cxn modelId="{B67ED706-99AC-42A8-9805-10C8688D7FD5}" type="presOf" srcId="{A3E958F1-B062-4EEF-B233-3D1CCC8FE67C}" destId="{506B0CA6-F023-4EED-A4D9-213A4A7D0DFB}" srcOrd="1" destOrd="0" presId="urn:microsoft.com/office/officeart/2005/8/layout/radial1"/>
    <dgm:cxn modelId="{9A57F80E-D523-491D-BC38-3BDC61932AE5}" srcId="{7D690B9C-54E1-43F0-9F4E-A5DF0C7BA4B0}" destId="{81FDE498-23C4-403B-813F-44BB6F67A389}" srcOrd="5" destOrd="0" parTransId="{62B017B2-F680-4BB1-96A4-0670CE75560D}" sibTransId="{0BE72436-066F-4795-AF96-F7292156E32B}"/>
    <dgm:cxn modelId="{782D0C0F-B5D4-4448-A61D-A48CBC0D84D2}" type="presOf" srcId="{62B017B2-F680-4BB1-96A4-0670CE75560D}" destId="{73B6620C-7799-49F8-82BD-3D8A764494EB}" srcOrd="1" destOrd="0" presId="urn:microsoft.com/office/officeart/2005/8/layout/radial1"/>
    <dgm:cxn modelId="{96272E1D-07D7-498B-A3F6-00044275E4FE}" type="presOf" srcId="{E694BA5A-83D4-4ED3-842B-9E08FDCE3502}" destId="{1525497B-EEC6-424D-9375-42B72783CECE}" srcOrd="0" destOrd="0" presId="urn:microsoft.com/office/officeart/2005/8/layout/radial1"/>
    <dgm:cxn modelId="{C3C55B24-B1AD-4611-B557-702B185A132D}" type="presOf" srcId="{3C48BAE2-3834-4279-B536-8A49009F0C33}" destId="{7B4DC1A6-433F-4C15-A303-6CBC5BE4F42A}" srcOrd="0" destOrd="0" presId="urn:microsoft.com/office/officeart/2005/8/layout/radial1"/>
    <dgm:cxn modelId="{5705804D-D1B4-4D1F-8AD8-9EE9A4982927}" srcId="{772730F7-9DC5-4158-9668-D194B8A708BC}" destId="{7D690B9C-54E1-43F0-9F4E-A5DF0C7BA4B0}" srcOrd="0" destOrd="0" parTransId="{8045CBB5-10AA-4915-9EA5-384D898426CE}" sibTransId="{72DFDB39-2715-41E4-9256-53DC44074C8E}"/>
    <dgm:cxn modelId="{A44C9259-3F6E-4983-81FA-CF9DBFDAB453}" type="presOf" srcId="{96CC2E0B-B28C-4433-A173-282C93735ACB}" destId="{1D9B774E-6597-4BCC-ADCD-203AD5724CDB}" srcOrd="0" destOrd="0" presId="urn:microsoft.com/office/officeart/2005/8/layout/radial1"/>
    <dgm:cxn modelId="{4B90096D-1556-4879-9A28-47A63B85A567}" type="presOf" srcId="{88C8BB5B-7A6D-478F-8A5C-D76C850A37D8}" destId="{77648881-3E05-4511-BDAB-303F06AFCC63}" srcOrd="0" destOrd="0" presId="urn:microsoft.com/office/officeart/2005/8/layout/radial1"/>
    <dgm:cxn modelId="{7C0A9771-6C62-4536-B80B-C1D76EA0D003}" srcId="{7D690B9C-54E1-43F0-9F4E-A5DF0C7BA4B0}" destId="{B7D0B102-38F1-4FF7-B243-6FC54908CE07}" srcOrd="1" destOrd="0" parTransId="{A3AB98FD-7059-4330-9E7A-6CBF1DE8C945}" sibTransId="{A3F825C3-7535-4EAD-9028-6CF2104F340B}"/>
    <dgm:cxn modelId="{9DC9E47D-3DAA-4E5D-A519-FEC21481A114}" type="presOf" srcId="{A3E958F1-B062-4EEF-B233-3D1CCC8FE67C}" destId="{7C2553C9-6568-47F5-88FD-FF0BD22664AA}" srcOrd="0" destOrd="0" presId="urn:microsoft.com/office/officeart/2005/8/layout/radial1"/>
    <dgm:cxn modelId="{52103F7E-44D0-49BE-9984-ABF237BC2569}" type="presOf" srcId="{9FBBD610-CA72-4B2D-849A-3C1E4CA95B52}" destId="{9E1B00E6-5B02-47AC-882E-D2386FDFD836}" srcOrd="1" destOrd="0" presId="urn:microsoft.com/office/officeart/2005/8/layout/radial1"/>
    <dgm:cxn modelId="{0D52DF86-D04C-4E85-9169-345DBC5A4BC4}" type="presOf" srcId="{824929D8-BFD0-40D0-AEB8-41CD228BED62}" destId="{F175AC6A-95C7-42C4-AA98-EBF38EAB7218}" srcOrd="0" destOrd="0" presId="urn:microsoft.com/office/officeart/2005/8/layout/radial1"/>
    <dgm:cxn modelId="{2AB1BF89-9992-4078-B2EB-0680BFEDF8DA}" type="presOf" srcId="{9FBBD610-CA72-4B2D-849A-3C1E4CA95B52}" destId="{D9AB24D9-907F-4C85-B2BA-AF11996BDC64}" srcOrd="0" destOrd="0" presId="urn:microsoft.com/office/officeart/2005/8/layout/radial1"/>
    <dgm:cxn modelId="{057E9C93-5939-4097-8817-0460BD3E530E}" type="presOf" srcId="{F16A161C-A402-4402-B57C-0F9EE93BAC8D}" destId="{A923BB18-7DDE-4FA5-9854-AA3A6481F68C}" srcOrd="0" destOrd="0" presId="urn:microsoft.com/office/officeart/2005/8/layout/radial1"/>
    <dgm:cxn modelId="{A5767A9F-4D2F-4EB2-BF2B-3C9A1A74279C}" type="presOf" srcId="{A3AB98FD-7059-4330-9E7A-6CBF1DE8C945}" destId="{1A073277-CC5F-4A2C-B01C-30F1AEB75C8C}" srcOrd="1" destOrd="0" presId="urn:microsoft.com/office/officeart/2005/8/layout/radial1"/>
    <dgm:cxn modelId="{52CBE5B0-387F-45A5-9FAC-401D5424B57B}" type="presOf" srcId="{A3AB98FD-7059-4330-9E7A-6CBF1DE8C945}" destId="{82231995-9A6B-4D28-AE10-5F6DAFCBECFD}" srcOrd="0" destOrd="0" presId="urn:microsoft.com/office/officeart/2005/8/layout/radial1"/>
    <dgm:cxn modelId="{2DB79FBF-B435-460B-870A-2231C074373E}" type="presOf" srcId="{824929D8-BFD0-40D0-AEB8-41CD228BED62}" destId="{2FE1F771-0078-4A7D-BB2A-5AFA8A4DF9F5}" srcOrd="1" destOrd="0" presId="urn:microsoft.com/office/officeart/2005/8/layout/radial1"/>
    <dgm:cxn modelId="{DED83FCE-79E7-4CBA-917F-9CA89BC6B0DB}" type="presOf" srcId="{96CC2E0B-B28C-4433-A173-282C93735ACB}" destId="{EA505FB0-03A2-4495-8979-2359FE3CFED8}" srcOrd="1" destOrd="0" presId="urn:microsoft.com/office/officeart/2005/8/layout/radial1"/>
    <dgm:cxn modelId="{49DE97D0-C5CB-43E3-A1A7-9CD39285348D}" type="presOf" srcId="{7D690B9C-54E1-43F0-9F4E-A5DF0C7BA4B0}" destId="{650380EE-3E91-47C8-8657-56363DBD56BF}" srcOrd="0" destOrd="0" presId="urn:microsoft.com/office/officeart/2005/8/layout/radial1"/>
    <dgm:cxn modelId="{2FEF16D7-5A60-4695-890F-B5FD345C0714}" type="presOf" srcId="{62B017B2-F680-4BB1-96A4-0670CE75560D}" destId="{659B2579-C681-4677-AB9E-314F3ADB15E4}" srcOrd="0" destOrd="0" presId="urn:microsoft.com/office/officeart/2005/8/layout/radial1"/>
    <dgm:cxn modelId="{746643D9-E17D-4B19-A4CA-586596B2EAD1}" srcId="{7D690B9C-54E1-43F0-9F4E-A5DF0C7BA4B0}" destId="{3C48BAE2-3834-4279-B536-8A49009F0C33}" srcOrd="0" destOrd="0" parTransId="{824929D8-BFD0-40D0-AEB8-41CD228BED62}" sibTransId="{7C911D02-DBE1-45EA-BFB8-4D22048E1C22}"/>
    <dgm:cxn modelId="{EC2B4DD9-DF16-4ABC-9EFE-299FAE7892AD}" srcId="{7D690B9C-54E1-43F0-9F4E-A5DF0C7BA4B0}" destId="{88C8BB5B-7A6D-478F-8A5C-D76C850A37D8}" srcOrd="2" destOrd="0" parTransId="{96CC2E0B-B28C-4433-A173-282C93735ACB}" sibTransId="{9A3D11A3-7F59-47BC-A28C-2162DCFB666A}"/>
    <dgm:cxn modelId="{5E0C9AE0-9F83-4349-B4BB-CA188B101D90}" type="presOf" srcId="{B7D0B102-38F1-4FF7-B243-6FC54908CE07}" destId="{6D2E7182-4AB4-46B3-88F7-C7A69817184D}" srcOrd="0" destOrd="0" presId="urn:microsoft.com/office/officeart/2005/8/layout/radial1"/>
    <dgm:cxn modelId="{EA1472FF-3992-4E21-874E-6C39629EC536}" srcId="{7D690B9C-54E1-43F0-9F4E-A5DF0C7BA4B0}" destId="{F16A161C-A402-4402-B57C-0F9EE93BAC8D}" srcOrd="3" destOrd="0" parTransId="{A3E958F1-B062-4EEF-B233-3D1CCC8FE67C}" sibTransId="{ECC56B57-300A-4988-91EF-9D9A3A18FAED}"/>
    <dgm:cxn modelId="{39F5FFFF-A9FA-4929-8B52-96748173A6ED}" type="presOf" srcId="{772730F7-9DC5-4158-9668-D194B8A708BC}" destId="{45833B79-0C0C-429C-B2EA-AC19EBB21E97}" srcOrd="0" destOrd="0" presId="urn:microsoft.com/office/officeart/2005/8/layout/radial1"/>
    <dgm:cxn modelId="{F99B9D83-29A8-4926-AE89-594D7CF224DA}" type="presParOf" srcId="{45833B79-0C0C-429C-B2EA-AC19EBB21E97}" destId="{650380EE-3E91-47C8-8657-56363DBD56BF}" srcOrd="0" destOrd="0" presId="urn:microsoft.com/office/officeart/2005/8/layout/radial1"/>
    <dgm:cxn modelId="{516001E3-ED51-414C-93B9-8600E2933A58}" type="presParOf" srcId="{45833B79-0C0C-429C-B2EA-AC19EBB21E97}" destId="{F175AC6A-95C7-42C4-AA98-EBF38EAB7218}" srcOrd="1" destOrd="0" presId="urn:microsoft.com/office/officeart/2005/8/layout/radial1"/>
    <dgm:cxn modelId="{DF8C3571-CC67-4FCD-AD31-F8F426462D03}" type="presParOf" srcId="{F175AC6A-95C7-42C4-AA98-EBF38EAB7218}" destId="{2FE1F771-0078-4A7D-BB2A-5AFA8A4DF9F5}" srcOrd="0" destOrd="0" presId="urn:microsoft.com/office/officeart/2005/8/layout/radial1"/>
    <dgm:cxn modelId="{451B5BD2-5370-46E9-9C78-679993C3AAE9}" type="presParOf" srcId="{45833B79-0C0C-429C-B2EA-AC19EBB21E97}" destId="{7B4DC1A6-433F-4C15-A303-6CBC5BE4F42A}" srcOrd="2" destOrd="0" presId="urn:microsoft.com/office/officeart/2005/8/layout/radial1"/>
    <dgm:cxn modelId="{311FD458-324E-4C23-BDD2-54E56F944136}" type="presParOf" srcId="{45833B79-0C0C-429C-B2EA-AC19EBB21E97}" destId="{82231995-9A6B-4D28-AE10-5F6DAFCBECFD}" srcOrd="3" destOrd="0" presId="urn:microsoft.com/office/officeart/2005/8/layout/radial1"/>
    <dgm:cxn modelId="{0841E81E-F499-495A-BE46-6854E90178CE}" type="presParOf" srcId="{82231995-9A6B-4D28-AE10-5F6DAFCBECFD}" destId="{1A073277-CC5F-4A2C-B01C-30F1AEB75C8C}" srcOrd="0" destOrd="0" presId="urn:microsoft.com/office/officeart/2005/8/layout/radial1"/>
    <dgm:cxn modelId="{4CC4C22E-5CD5-4C28-8D0E-C93607E23FB7}" type="presParOf" srcId="{45833B79-0C0C-429C-B2EA-AC19EBB21E97}" destId="{6D2E7182-4AB4-46B3-88F7-C7A69817184D}" srcOrd="4" destOrd="0" presId="urn:microsoft.com/office/officeart/2005/8/layout/radial1"/>
    <dgm:cxn modelId="{B42DBB2C-74A3-4C20-9ACF-6D2073F51B0E}" type="presParOf" srcId="{45833B79-0C0C-429C-B2EA-AC19EBB21E97}" destId="{1D9B774E-6597-4BCC-ADCD-203AD5724CDB}" srcOrd="5" destOrd="0" presId="urn:microsoft.com/office/officeart/2005/8/layout/radial1"/>
    <dgm:cxn modelId="{CE9BB686-0512-45FA-A030-697A70704813}" type="presParOf" srcId="{1D9B774E-6597-4BCC-ADCD-203AD5724CDB}" destId="{EA505FB0-03A2-4495-8979-2359FE3CFED8}" srcOrd="0" destOrd="0" presId="urn:microsoft.com/office/officeart/2005/8/layout/radial1"/>
    <dgm:cxn modelId="{C803B23C-A0F5-454F-A598-73A2709F183D}" type="presParOf" srcId="{45833B79-0C0C-429C-B2EA-AC19EBB21E97}" destId="{77648881-3E05-4511-BDAB-303F06AFCC63}" srcOrd="6" destOrd="0" presId="urn:microsoft.com/office/officeart/2005/8/layout/radial1"/>
    <dgm:cxn modelId="{4CC261C9-3A5D-4E61-904A-7DE3879B27D2}" type="presParOf" srcId="{45833B79-0C0C-429C-B2EA-AC19EBB21E97}" destId="{7C2553C9-6568-47F5-88FD-FF0BD22664AA}" srcOrd="7" destOrd="0" presId="urn:microsoft.com/office/officeart/2005/8/layout/radial1"/>
    <dgm:cxn modelId="{CD02BA48-5140-48EA-BF10-4CE213014967}" type="presParOf" srcId="{7C2553C9-6568-47F5-88FD-FF0BD22664AA}" destId="{506B0CA6-F023-4EED-A4D9-213A4A7D0DFB}" srcOrd="0" destOrd="0" presId="urn:microsoft.com/office/officeart/2005/8/layout/radial1"/>
    <dgm:cxn modelId="{5FCF72F3-F614-4128-B05A-4926572A72D6}" type="presParOf" srcId="{45833B79-0C0C-429C-B2EA-AC19EBB21E97}" destId="{A923BB18-7DDE-4FA5-9854-AA3A6481F68C}" srcOrd="8" destOrd="0" presId="urn:microsoft.com/office/officeart/2005/8/layout/radial1"/>
    <dgm:cxn modelId="{C52DFBD5-B2FA-47F2-8DF2-074A8C3DBFB7}" type="presParOf" srcId="{45833B79-0C0C-429C-B2EA-AC19EBB21E97}" destId="{D9AB24D9-907F-4C85-B2BA-AF11996BDC64}" srcOrd="9" destOrd="0" presId="urn:microsoft.com/office/officeart/2005/8/layout/radial1"/>
    <dgm:cxn modelId="{EC998F08-DDC5-4406-8F5C-D432F32EEDB0}" type="presParOf" srcId="{D9AB24D9-907F-4C85-B2BA-AF11996BDC64}" destId="{9E1B00E6-5B02-47AC-882E-D2386FDFD836}" srcOrd="0" destOrd="0" presId="urn:microsoft.com/office/officeart/2005/8/layout/radial1"/>
    <dgm:cxn modelId="{A2D9E8D7-8586-464D-9C08-10A3ACF0232A}" type="presParOf" srcId="{45833B79-0C0C-429C-B2EA-AC19EBB21E97}" destId="{1525497B-EEC6-424D-9375-42B72783CECE}" srcOrd="10" destOrd="0" presId="urn:microsoft.com/office/officeart/2005/8/layout/radial1"/>
    <dgm:cxn modelId="{8DA622F8-B519-48E6-A7C9-D24F42A9A8C6}" type="presParOf" srcId="{45833B79-0C0C-429C-B2EA-AC19EBB21E97}" destId="{659B2579-C681-4677-AB9E-314F3ADB15E4}" srcOrd="11" destOrd="0" presId="urn:microsoft.com/office/officeart/2005/8/layout/radial1"/>
    <dgm:cxn modelId="{4E506472-FF54-463E-B9EB-4BD8C99BDDB5}" type="presParOf" srcId="{659B2579-C681-4677-AB9E-314F3ADB15E4}" destId="{73B6620C-7799-49F8-82BD-3D8A764494EB}" srcOrd="0" destOrd="0" presId="urn:microsoft.com/office/officeart/2005/8/layout/radial1"/>
    <dgm:cxn modelId="{F37AA60D-5DA5-41CF-8AA8-FD20DE56C393}" type="presParOf" srcId="{45833B79-0C0C-429C-B2EA-AC19EBB21E97}" destId="{2A2EDBC2-3D54-4534-AB13-B7B266AA257E}" srcOrd="12" destOrd="0" presId="urn:microsoft.com/office/officeart/2005/8/layout/radial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AEA2A8-9E17-4A79-8DA5-EACEBF889AC7}">
      <dsp:nvSpPr>
        <dsp:cNvPr id="0" name=""/>
        <dsp:cNvSpPr/>
      </dsp:nvSpPr>
      <dsp:spPr>
        <a:xfrm>
          <a:off x="4250561" y="1447282"/>
          <a:ext cx="3654137" cy="248706"/>
        </a:xfrm>
        <a:custGeom>
          <a:avLst/>
          <a:gdLst/>
          <a:ahLst/>
          <a:cxnLst/>
          <a:rect l="0" t="0" r="0" b="0"/>
          <a:pathLst>
            <a:path>
              <a:moveTo>
                <a:pt x="0" y="0"/>
              </a:moveTo>
              <a:lnTo>
                <a:pt x="0" y="124353"/>
              </a:lnTo>
              <a:lnTo>
                <a:pt x="3654137" y="124353"/>
              </a:lnTo>
              <a:lnTo>
                <a:pt x="3654137" y="248706"/>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97CB02-D85B-436A-AE7E-E0FCC5E342CD}">
      <dsp:nvSpPr>
        <dsp:cNvPr id="0" name=""/>
        <dsp:cNvSpPr/>
      </dsp:nvSpPr>
      <dsp:spPr>
        <a:xfrm>
          <a:off x="4250561" y="1447282"/>
          <a:ext cx="2221116" cy="248706"/>
        </a:xfrm>
        <a:custGeom>
          <a:avLst/>
          <a:gdLst/>
          <a:ahLst/>
          <a:cxnLst/>
          <a:rect l="0" t="0" r="0" b="0"/>
          <a:pathLst>
            <a:path>
              <a:moveTo>
                <a:pt x="0" y="0"/>
              </a:moveTo>
              <a:lnTo>
                <a:pt x="0" y="124353"/>
              </a:lnTo>
              <a:lnTo>
                <a:pt x="2221116" y="124353"/>
              </a:lnTo>
              <a:lnTo>
                <a:pt x="2221116" y="248706"/>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4E3765-55D5-432B-BF03-1B12567E8D1E}">
      <dsp:nvSpPr>
        <dsp:cNvPr id="0" name=""/>
        <dsp:cNvSpPr/>
      </dsp:nvSpPr>
      <dsp:spPr>
        <a:xfrm>
          <a:off x="4250561" y="1447282"/>
          <a:ext cx="716510" cy="248706"/>
        </a:xfrm>
        <a:custGeom>
          <a:avLst/>
          <a:gdLst/>
          <a:ahLst/>
          <a:cxnLst/>
          <a:rect l="0" t="0" r="0" b="0"/>
          <a:pathLst>
            <a:path>
              <a:moveTo>
                <a:pt x="0" y="0"/>
              </a:moveTo>
              <a:lnTo>
                <a:pt x="0" y="124353"/>
              </a:lnTo>
              <a:lnTo>
                <a:pt x="716510" y="124353"/>
              </a:lnTo>
              <a:lnTo>
                <a:pt x="716510" y="248706"/>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4C026F-5836-4BAF-8412-76B72FAC0E3B}">
      <dsp:nvSpPr>
        <dsp:cNvPr id="0" name=""/>
        <dsp:cNvSpPr/>
      </dsp:nvSpPr>
      <dsp:spPr>
        <a:xfrm>
          <a:off x="3462464" y="1447282"/>
          <a:ext cx="788096" cy="248706"/>
        </a:xfrm>
        <a:custGeom>
          <a:avLst/>
          <a:gdLst/>
          <a:ahLst/>
          <a:cxnLst/>
          <a:rect l="0" t="0" r="0" b="0"/>
          <a:pathLst>
            <a:path>
              <a:moveTo>
                <a:pt x="788096" y="0"/>
              </a:moveTo>
              <a:lnTo>
                <a:pt x="788096" y="124353"/>
              </a:lnTo>
              <a:lnTo>
                <a:pt x="0" y="124353"/>
              </a:lnTo>
              <a:lnTo>
                <a:pt x="0" y="248706"/>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6C516D-F581-4204-8859-A6A86AD033EF}">
      <dsp:nvSpPr>
        <dsp:cNvPr id="0" name=""/>
        <dsp:cNvSpPr/>
      </dsp:nvSpPr>
      <dsp:spPr>
        <a:xfrm>
          <a:off x="2029444" y="1447282"/>
          <a:ext cx="2221116" cy="248706"/>
        </a:xfrm>
        <a:custGeom>
          <a:avLst/>
          <a:gdLst/>
          <a:ahLst/>
          <a:cxnLst/>
          <a:rect l="0" t="0" r="0" b="0"/>
          <a:pathLst>
            <a:path>
              <a:moveTo>
                <a:pt x="2221116" y="0"/>
              </a:moveTo>
              <a:lnTo>
                <a:pt x="2221116" y="124353"/>
              </a:lnTo>
              <a:lnTo>
                <a:pt x="0" y="124353"/>
              </a:lnTo>
              <a:lnTo>
                <a:pt x="0" y="248706"/>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926172-49C5-4094-895C-DB1EA483EFE9}">
      <dsp:nvSpPr>
        <dsp:cNvPr id="0" name=""/>
        <dsp:cNvSpPr/>
      </dsp:nvSpPr>
      <dsp:spPr>
        <a:xfrm>
          <a:off x="596423" y="1447282"/>
          <a:ext cx="3654137" cy="248706"/>
        </a:xfrm>
        <a:custGeom>
          <a:avLst/>
          <a:gdLst/>
          <a:ahLst/>
          <a:cxnLst/>
          <a:rect l="0" t="0" r="0" b="0"/>
          <a:pathLst>
            <a:path>
              <a:moveTo>
                <a:pt x="3654137" y="0"/>
              </a:moveTo>
              <a:lnTo>
                <a:pt x="3654137" y="124353"/>
              </a:lnTo>
              <a:lnTo>
                <a:pt x="0" y="124353"/>
              </a:lnTo>
              <a:lnTo>
                <a:pt x="0" y="248706"/>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376C7A-6838-44A0-8B20-915CDEBB4DDE}">
      <dsp:nvSpPr>
        <dsp:cNvPr id="0" name=""/>
        <dsp:cNvSpPr/>
      </dsp:nvSpPr>
      <dsp:spPr>
        <a:xfrm>
          <a:off x="2126611" y="847563"/>
          <a:ext cx="1184314" cy="592157"/>
        </a:xfrm>
        <a:prstGeom prst="rect">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1" kern="1200" dirty="0"/>
            <a:t>Kansli</a:t>
          </a:r>
        </a:p>
      </dsp:txBody>
      <dsp:txXfrm>
        <a:off x="2126611" y="847563"/>
        <a:ext cx="1184314" cy="592157"/>
      </dsp:txXfrm>
    </dsp:sp>
    <dsp:sp modelId="{D8AD209E-BBF8-44A3-B33F-3FA5E2C60CFC}">
      <dsp:nvSpPr>
        <dsp:cNvPr id="0" name=""/>
        <dsp:cNvSpPr/>
      </dsp:nvSpPr>
      <dsp:spPr>
        <a:xfrm>
          <a:off x="4286848" y="2503750"/>
          <a:ext cx="1322109" cy="592157"/>
        </a:xfrm>
        <a:prstGeom prst="rect">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prstDash val="dash"/>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1" kern="1200" dirty="0"/>
            <a:t>Ungdomsråd</a:t>
          </a:r>
        </a:p>
      </dsp:txBody>
      <dsp:txXfrm>
        <a:off x="4286848" y="2503750"/>
        <a:ext cx="1322109" cy="592157"/>
      </dsp:txXfrm>
    </dsp:sp>
    <dsp:sp modelId="{024C7281-DE0B-423A-B92D-C25529C2968A}">
      <dsp:nvSpPr>
        <dsp:cNvPr id="0" name=""/>
        <dsp:cNvSpPr/>
      </dsp:nvSpPr>
      <dsp:spPr>
        <a:xfrm>
          <a:off x="3658403" y="855125"/>
          <a:ext cx="1184314" cy="592157"/>
        </a:xfrm>
        <a:prstGeom prst="rect">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1" kern="1200" dirty="0"/>
            <a:t>Styrelse</a:t>
          </a:r>
        </a:p>
      </dsp:txBody>
      <dsp:txXfrm>
        <a:off x="3658403" y="855125"/>
        <a:ext cx="1184314" cy="592157"/>
      </dsp:txXfrm>
    </dsp:sp>
    <dsp:sp modelId="{DE853C02-1569-46E4-AE06-46C08BC27AAA}">
      <dsp:nvSpPr>
        <dsp:cNvPr id="0" name=""/>
        <dsp:cNvSpPr/>
      </dsp:nvSpPr>
      <dsp:spPr>
        <a:xfrm>
          <a:off x="4266" y="1695989"/>
          <a:ext cx="1184314" cy="592157"/>
        </a:xfrm>
        <a:prstGeom prst="rect">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1" kern="1200" dirty="0"/>
            <a:t>Utbildning</a:t>
          </a:r>
        </a:p>
      </dsp:txBody>
      <dsp:txXfrm>
        <a:off x="4266" y="1695989"/>
        <a:ext cx="1184314" cy="592157"/>
      </dsp:txXfrm>
    </dsp:sp>
    <dsp:sp modelId="{127BDDB5-1E70-4228-9653-40E950851C1B}">
      <dsp:nvSpPr>
        <dsp:cNvPr id="0" name=""/>
        <dsp:cNvSpPr/>
      </dsp:nvSpPr>
      <dsp:spPr>
        <a:xfrm>
          <a:off x="1437286" y="1695989"/>
          <a:ext cx="1184314" cy="592157"/>
        </a:xfrm>
        <a:prstGeom prst="rect">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1" kern="1200" dirty="0"/>
            <a:t>Arrangemang</a:t>
          </a:r>
        </a:p>
      </dsp:txBody>
      <dsp:txXfrm>
        <a:off x="1437286" y="1695989"/>
        <a:ext cx="1184314" cy="592157"/>
      </dsp:txXfrm>
    </dsp:sp>
    <dsp:sp modelId="{1EC1A1FD-4864-4B8B-8956-76A0CB4C9B37}">
      <dsp:nvSpPr>
        <dsp:cNvPr id="0" name=""/>
        <dsp:cNvSpPr/>
      </dsp:nvSpPr>
      <dsp:spPr>
        <a:xfrm>
          <a:off x="2870307" y="1695989"/>
          <a:ext cx="1184314" cy="592157"/>
        </a:xfrm>
        <a:prstGeom prst="rect">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1" kern="1200" dirty="0"/>
            <a:t>Sport/</a:t>
          </a:r>
          <a:br>
            <a:rPr lang="sv-SE" sz="1500" b="1" kern="1200" dirty="0"/>
          </a:br>
          <a:r>
            <a:rPr lang="sv-SE" sz="1500" b="1" kern="1200" dirty="0"/>
            <a:t>material</a:t>
          </a:r>
        </a:p>
      </dsp:txBody>
      <dsp:txXfrm>
        <a:off x="2870307" y="1695989"/>
        <a:ext cx="1184314" cy="592157"/>
      </dsp:txXfrm>
    </dsp:sp>
    <dsp:sp modelId="{E499E150-794B-403E-B20A-B08A47199715}">
      <dsp:nvSpPr>
        <dsp:cNvPr id="0" name=""/>
        <dsp:cNvSpPr/>
      </dsp:nvSpPr>
      <dsp:spPr>
        <a:xfrm>
          <a:off x="4303328" y="1695989"/>
          <a:ext cx="1327486" cy="592157"/>
        </a:xfrm>
        <a:prstGeom prst="rect">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1" kern="1200" dirty="0"/>
            <a:t>Kommunikation</a:t>
          </a:r>
        </a:p>
      </dsp:txBody>
      <dsp:txXfrm>
        <a:off x="4303328" y="1695989"/>
        <a:ext cx="1327486" cy="592157"/>
      </dsp:txXfrm>
    </dsp:sp>
    <dsp:sp modelId="{9D043053-9E6A-4B4F-9880-289EBC3528AB}">
      <dsp:nvSpPr>
        <dsp:cNvPr id="0" name=""/>
        <dsp:cNvSpPr/>
      </dsp:nvSpPr>
      <dsp:spPr>
        <a:xfrm>
          <a:off x="5879520" y="1695989"/>
          <a:ext cx="1184314" cy="592157"/>
        </a:xfrm>
        <a:prstGeom prst="rect">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1" kern="1200" dirty="0"/>
            <a:t>Rekrytering</a:t>
          </a:r>
        </a:p>
      </dsp:txBody>
      <dsp:txXfrm>
        <a:off x="5879520" y="1695989"/>
        <a:ext cx="1184314" cy="592157"/>
      </dsp:txXfrm>
    </dsp:sp>
    <dsp:sp modelId="{F2DF6BFE-DA63-4CB7-B6C0-74A100C95ACD}">
      <dsp:nvSpPr>
        <dsp:cNvPr id="0" name=""/>
        <dsp:cNvSpPr/>
      </dsp:nvSpPr>
      <dsp:spPr>
        <a:xfrm>
          <a:off x="7312541" y="1695989"/>
          <a:ext cx="1184314" cy="592157"/>
        </a:xfrm>
        <a:prstGeom prst="rect">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sv-SE" sz="1500" b="1" kern="1200" dirty="0"/>
            <a:t>Ekonomi</a:t>
          </a:r>
        </a:p>
      </dsp:txBody>
      <dsp:txXfrm>
        <a:off x="7312541" y="1695989"/>
        <a:ext cx="1184314" cy="5921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0380EE-3E91-47C8-8657-56363DBD56BF}">
      <dsp:nvSpPr>
        <dsp:cNvPr id="0" name=""/>
        <dsp:cNvSpPr/>
      </dsp:nvSpPr>
      <dsp:spPr>
        <a:xfrm>
          <a:off x="1531505" y="1395500"/>
          <a:ext cx="1060877" cy="106087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sv-SE" sz="2000" b="1" kern="1200" dirty="0"/>
            <a:t>Individ</a:t>
          </a:r>
        </a:p>
      </dsp:txBody>
      <dsp:txXfrm>
        <a:off x="1686867" y="1550862"/>
        <a:ext cx="750153" cy="750153"/>
      </dsp:txXfrm>
    </dsp:sp>
    <dsp:sp modelId="{F175AC6A-95C7-42C4-AA98-EBF38EAB7218}">
      <dsp:nvSpPr>
        <dsp:cNvPr id="0" name=""/>
        <dsp:cNvSpPr/>
      </dsp:nvSpPr>
      <dsp:spPr>
        <a:xfrm rot="16200000">
          <a:off x="1901689" y="1212093"/>
          <a:ext cx="320508" cy="46305"/>
        </a:xfrm>
        <a:custGeom>
          <a:avLst/>
          <a:gdLst/>
          <a:ahLst/>
          <a:cxnLst/>
          <a:rect l="0" t="0" r="0" b="0"/>
          <a:pathLst>
            <a:path>
              <a:moveTo>
                <a:pt x="0" y="23152"/>
              </a:moveTo>
              <a:lnTo>
                <a:pt x="320508" y="23152"/>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b="1" kern="1200"/>
        </a:p>
      </dsp:txBody>
      <dsp:txXfrm>
        <a:off x="2053931" y="1227233"/>
        <a:ext cx="16025" cy="16025"/>
      </dsp:txXfrm>
    </dsp:sp>
    <dsp:sp modelId="{7B4DC1A6-433F-4C15-A303-6CBC5BE4F42A}">
      <dsp:nvSpPr>
        <dsp:cNvPr id="0" name=""/>
        <dsp:cNvSpPr/>
      </dsp:nvSpPr>
      <dsp:spPr>
        <a:xfrm>
          <a:off x="1531505" y="14114"/>
          <a:ext cx="1060877" cy="106087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b="1" kern="1200" dirty="0"/>
            <a:t>Positiv</a:t>
          </a:r>
        </a:p>
      </dsp:txBody>
      <dsp:txXfrm>
        <a:off x="1686867" y="169476"/>
        <a:ext cx="750153" cy="750153"/>
      </dsp:txXfrm>
    </dsp:sp>
    <dsp:sp modelId="{82231995-9A6B-4D28-AE10-5F6DAFCBECFD}">
      <dsp:nvSpPr>
        <dsp:cNvPr id="0" name=""/>
        <dsp:cNvSpPr/>
      </dsp:nvSpPr>
      <dsp:spPr>
        <a:xfrm rot="19800000">
          <a:off x="2499847" y="1557440"/>
          <a:ext cx="320508" cy="46305"/>
        </a:xfrm>
        <a:custGeom>
          <a:avLst/>
          <a:gdLst/>
          <a:ahLst/>
          <a:cxnLst/>
          <a:rect l="0" t="0" r="0" b="0"/>
          <a:pathLst>
            <a:path>
              <a:moveTo>
                <a:pt x="0" y="23152"/>
              </a:moveTo>
              <a:lnTo>
                <a:pt x="320508" y="23152"/>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b="1" kern="1200"/>
        </a:p>
      </dsp:txBody>
      <dsp:txXfrm>
        <a:off x="2652089" y="1572580"/>
        <a:ext cx="16025" cy="16025"/>
      </dsp:txXfrm>
    </dsp:sp>
    <dsp:sp modelId="{6D2E7182-4AB4-46B3-88F7-C7A69817184D}">
      <dsp:nvSpPr>
        <dsp:cNvPr id="0" name=""/>
        <dsp:cNvSpPr/>
      </dsp:nvSpPr>
      <dsp:spPr>
        <a:xfrm>
          <a:off x="2727820" y="704807"/>
          <a:ext cx="1060877" cy="106087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b="1" kern="1200" dirty="0"/>
            <a:t>Omtänksam</a:t>
          </a:r>
        </a:p>
      </dsp:txBody>
      <dsp:txXfrm>
        <a:off x="2883182" y="860169"/>
        <a:ext cx="750153" cy="750153"/>
      </dsp:txXfrm>
    </dsp:sp>
    <dsp:sp modelId="{1D9B774E-6597-4BCC-ADCD-203AD5724CDB}">
      <dsp:nvSpPr>
        <dsp:cNvPr id="0" name=""/>
        <dsp:cNvSpPr/>
      </dsp:nvSpPr>
      <dsp:spPr>
        <a:xfrm rot="1800000">
          <a:off x="2499847" y="2248133"/>
          <a:ext cx="320508" cy="46305"/>
        </a:xfrm>
        <a:custGeom>
          <a:avLst/>
          <a:gdLst/>
          <a:ahLst/>
          <a:cxnLst/>
          <a:rect l="0" t="0" r="0" b="0"/>
          <a:pathLst>
            <a:path>
              <a:moveTo>
                <a:pt x="0" y="23152"/>
              </a:moveTo>
              <a:lnTo>
                <a:pt x="320508" y="23152"/>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b="1" kern="1200"/>
        </a:p>
      </dsp:txBody>
      <dsp:txXfrm>
        <a:off x="2652089" y="2263273"/>
        <a:ext cx="16025" cy="16025"/>
      </dsp:txXfrm>
    </dsp:sp>
    <dsp:sp modelId="{77648881-3E05-4511-BDAB-303F06AFCC63}">
      <dsp:nvSpPr>
        <dsp:cNvPr id="0" name=""/>
        <dsp:cNvSpPr/>
      </dsp:nvSpPr>
      <dsp:spPr>
        <a:xfrm>
          <a:off x="2727820" y="2086193"/>
          <a:ext cx="1060877" cy="106087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b="1" kern="1200" dirty="0"/>
            <a:t>Respektfull</a:t>
          </a:r>
        </a:p>
      </dsp:txBody>
      <dsp:txXfrm>
        <a:off x="2883182" y="2241555"/>
        <a:ext cx="750153" cy="750153"/>
      </dsp:txXfrm>
    </dsp:sp>
    <dsp:sp modelId="{7C2553C9-6568-47F5-88FD-FF0BD22664AA}">
      <dsp:nvSpPr>
        <dsp:cNvPr id="0" name=""/>
        <dsp:cNvSpPr/>
      </dsp:nvSpPr>
      <dsp:spPr>
        <a:xfrm rot="5400000">
          <a:off x="1901689" y="2593479"/>
          <a:ext cx="320508" cy="46305"/>
        </a:xfrm>
        <a:custGeom>
          <a:avLst/>
          <a:gdLst/>
          <a:ahLst/>
          <a:cxnLst/>
          <a:rect l="0" t="0" r="0" b="0"/>
          <a:pathLst>
            <a:path>
              <a:moveTo>
                <a:pt x="0" y="23152"/>
              </a:moveTo>
              <a:lnTo>
                <a:pt x="320508" y="23152"/>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b="1" kern="1200"/>
        </a:p>
      </dsp:txBody>
      <dsp:txXfrm>
        <a:off x="2053931" y="2608619"/>
        <a:ext cx="16025" cy="16025"/>
      </dsp:txXfrm>
    </dsp:sp>
    <dsp:sp modelId="{A923BB18-7DDE-4FA5-9854-AA3A6481F68C}">
      <dsp:nvSpPr>
        <dsp:cNvPr id="0" name=""/>
        <dsp:cNvSpPr/>
      </dsp:nvSpPr>
      <dsp:spPr>
        <a:xfrm>
          <a:off x="1531505" y="2776886"/>
          <a:ext cx="1060877" cy="106087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b="1" kern="1200" dirty="0"/>
            <a:t>Ansvarsfull</a:t>
          </a:r>
        </a:p>
      </dsp:txBody>
      <dsp:txXfrm>
        <a:off x="1686867" y="2932248"/>
        <a:ext cx="750153" cy="750153"/>
      </dsp:txXfrm>
    </dsp:sp>
    <dsp:sp modelId="{D9AB24D9-907F-4C85-B2BA-AF11996BDC64}">
      <dsp:nvSpPr>
        <dsp:cNvPr id="0" name=""/>
        <dsp:cNvSpPr/>
      </dsp:nvSpPr>
      <dsp:spPr>
        <a:xfrm rot="9000000">
          <a:off x="1303531" y="2248133"/>
          <a:ext cx="320508" cy="46305"/>
        </a:xfrm>
        <a:custGeom>
          <a:avLst/>
          <a:gdLst/>
          <a:ahLst/>
          <a:cxnLst/>
          <a:rect l="0" t="0" r="0" b="0"/>
          <a:pathLst>
            <a:path>
              <a:moveTo>
                <a:pt x="0" y="23152"/>
              </a:moveTo>
              <a:lnTo>
                <a:pt x="320508" y="23152"/>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b="1" kern="1200"/>
        </a:p>
      </dsp:txBody>
      <dsp:txXfrm rot="10800000">
        <a:off x="1455773" y="2263273"/>
        <a:ext cx="16025" cy="16025"/>
      </dsp:txXfrm>
    </dsp:sp>
    <dsp:sp modelId="{1525497B-EEC6-424D-9375-42B72783CECE}">
      <dsp:nvSpPr>
        <dsp:cNvPr id="0" name=""/>
        <dsp:cNvSpPr/>
      </dsp:nvSpPr>
      <dsp:spPr>
        <a:xfrm>
          <a:off x="335189" y="2086193"/>
          <a:ext cx="1060877" cy="106087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b="1" kern="1200" dirty="0"/>
            <a:t>Sportslig</a:t>
          </a:r>
        </a:p>
      </dsp:txBody>
      <dsp:txXfrm>
        <a:off x="490551" y="2241555"/>
        <a:ext cx="750153" cy="750153"/>
      </dsp:txXfrm>
    </dsp:sp>
    <dsp:sp modelId="{659B2579-C681-4677-AB9E-314F3ADB15E4}">
      <dsp:nvSpPr>
        <dsp:cNvPr id="0" name=""/>
        <dsp:cNvSpPr/>
      </dsp:nvSpPr>
      <dsp:spPr>
        <a:xfrm rot="12600000">
          <a:off x="1303531" y="1557440"/>
          <a:ext cx="320508" cy="46305"/>
        </a:xfrm>
        <a:custGeom>
          <a:avLst/>
          <a:gdLst/>
          <a:ahLst/>
          <a:cxnLst/>
          <a:rect l="0" t="0" r="0" b="0"/>
          <a:pathLst>
            <a:path>
              <a:moveTo>
                <a:pt x="0" y="23152"/>
              </a:moveTo>
              <a:lnTo>
                <a:pt x="320508" y="23152"/>
              </a:lnTo>
            </a:path>
          </a:pathLst>
        </a:custGeom>
        <a:noFill/>
        <a:ln w="15875"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b="1" kern="1200"/>
        </a:p>
      </dsp:txBody>
      <dsp:txXfrm rot="10800000">
        <a:off x="1455773" y="1572580"/>
        <a:ext cx="16025" cy="16025"/>
      </dsp:txXfrm>
    </dsp:sp>
    <dsp:sp modelId="{2A2EDBC2-3D54-4534-AB13-B7B266AA257E}">
      <dsp:nvSpPr>
        <dsp:cNvPr id="0" name=""/>
        <dsp:cNvSpPr/>
      </dsp:nvSpPr>
      <dsp:spPr>
        <a:xfrm>
          <a:off x="335189" y="704807"/>
          <a:ext cx="1060877" cy="106087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b="1" kern="1200" dirty="0"/>
            <a:t>Drogfri</a:t>
          </a:r>
        </a:p>
      </dsp:txBody>
      <dsp:txXfrm>
        <a:off x="490551" y="860169"/>
        <a:ext cx="750153" cy="75015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48E942-29DB-48E8-8275-EF5E07CE1394}" type="datetimeFigureOut">
              <a:rPr lang="sv-SE" smtClean="0"/>
              <a:pPr/>
              <a:t>2021-04-27</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8D4227-284F-4CA1-B7CC-602BDC1809C4}" type="slidenum">
              <a:rPr lang="sv-SE" smtClean="0"/>
              <a:pPr/>
              <a:t>‹#›</a:t>
            </a:fld>
            <a:endParaRPr lang="sv-SE"/>
          </a:p>
        </p:txBody>
      </p:sp>
    </p:spTree>
    <p:extLst>
      <p:ext uri="{BB962C8B-B14F-4D97-AF65-F5344CB8AC3E}">
        <p14:creationId xmlns:p14="http://schemas.microsoft.com/office/powerpoint/2010/main" val="4007944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endParaRPr lang="sv-SE" dirty="0"/>
          </a:p>
        </p:txBody>
      </p:sp>
      <p:sp>
        <p:nvSpPr>
          <p:cNvPr id="4" name="Platshållare för bildnummer 3"/>
          <p:cNvSpPr>
            <a:spLocks noGrp="1"/>
          </p:cNvSpPr>
          <p:nvPr>
            <p:ph type="sldNum" sz="quarter" idx="10"/>
          </p:nvPr>
        </p:nvSpPr>
        <p:spPr/>
        <p:txBody>
          <a:bodyPr/>
          <a:lstStyle/>
          <a:p>
            <a:fld id="{1C8D4227-284F-4CA1-B7CC-602BDC1809C4}" type="slidenum">
              <a:rPr lang="sv-SE" smtClean="0"/>
              <a:pPr/>
              <a:t>5</a:t>
            </a:fld>
            <a:endParaRPr lang="sv-SE"/>
          </a:p>
        </p:txBody>
      </p:sp>
    </p:spTree>
    <p:extLst>
      <p:ext uri="{BB962C8B-B14F-4D97-AF65-F5344CB8AC3E}">
        <p14:creationId xmlns:p14="http://schemas.microsoft.com/office/powerpoint/2010/main" val="150813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1C8D4227-284F-4CA1-B7CC-602BDC1809C4}" type="slidenum">
              <a:rPr lang="sv-SE" smtClean="0"/>
              <a:pPr/>
              <a:t>40</a:t>
            </a:fld>
            <a:endParaRPr lang="sv-SE"/>
          </a:p>
        </p:txBody>
      </p:sp>
    </p:spTree>
    <p:extLst>
      <p:ext uri="{BB962C8B-B14F-4D97-AF65-F5344CB8AC3E}">
        <p14:creationId xmlns:p14="http://schemas.microsoft.com/office/powerpoint/2010/main" val="1621137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1C8D4227-284F-4CA1-B7CC-602BDC1809C4}" type="slidenum">
              <a:rPr lang="sv-SE" smtClean="0"/>
              <a:pPr/>
              <a:t>41</a:t>
            </a:fld>
            <a:endParaRPr lang="sv-SE"/>
          </a:p>
        </p:txBody>
      </p:sp>
    </p:spTree>
    <p:extLst>
      <p:ext uri="{BB962C8B-B14F-4D97-AF65-F5344CB8AC3E}">
        <p14:creationId xmlns:p14="http://schemas.microsoft.com/office/powerpoint/2010/main" val="3231753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1C8D4227-284F-4CA1-B7CC-602BDC1809C4}" type="slidenum">
              <a:rPr lang="sv-SE" smtClean="0"/>
              <a:pPr/>
              <a:t>45</a:t>
            </a:fld>
            <a:endParaRPr lang="sv-SE"/>
          </a:p>
        </p:txBody>
      </p:sp>
    </p:spTree>
    <p:extLst>
      <p:ext uri="{BB962C8B-B14F-4D97-AF65-F5344CB8AC3E}">
        <p14:creationId xmlns:p14="http://schemas.microsoft.com/office/powerpoint/2010/main" val="2670443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sv-SE"/>
              <a:t>Klicka här för att ändra format</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a:t>Klicka här för att ändra format på underrubrik i bakgrunden</a:t>
            </a:r>
            <a:endParaRPr lang="en-US" dirty="0"/>
          </a:p>
        </p:txBody>
      </p:sp>
      <p:sp>
        <p:nvSpPr>
          <p:cNvPr id="4" name="Date Placeholder 3"/>
          <p:cNvSpPr>
            <a:spLocks noGrp="1"/>
          </p:cNvSpPr>
          <p:nvPr>
            <p:ph type="dt" sz="half" idx="10"/>
          </p:nvPr>
        </p:nvSpPr>
        <p:spPr/>
        <p:txBody>
          <a:bodyPr/>
          <a:lstStyle/>
          <a:p>
            <a:endParaRPr lang="sv-SE"/>
          </a:p>
        </p:txBody>
      </p:sp>
      <p:sp>
        <p:nvSpPr>
          <p:cNvPr id="5" name="Footer Placeholder 4"/>
          <p:cNvSpPr>
            <a:spLocks noGrp="1"/>
          </p:cNvSpPr>
          <p:nvPr>
            <p:ph type="ftr" sz="quarter" idx="11"/>
          </p:nvPr>
        </p:nvSpPr>
        <p:spPr/>
        <p:txBody>
          <a:bodyPr/>
          <a:lstStyle/>
          <a:p>
            <a:r>
              <a:rPr lang="sv-SE"/>
              <a:t>Version 4.0 2021</a:t>
            </a:r>
          </a:p>
        </p:txBody>
      </p:sp>
      <p:sp>
        <p:nvSpPr>
          <p:cNvPr id="6" name="Slide Number Placeholder 5"/>
          <p:cNvSpPr>
            <a:spLocks noGrp="1"/>
          </p:cNvSpPr>
          <p:nvPr>
            <p:ph type="sldNum" sz="quarter" idx="12"/>
          </p:nvPr>
        </p:nvSpPr>
        <p:spPr/>
        <p:txBody>
          <a:bodyPr/>
          <a:lstStyle/>
          <a:p>
            <a:fld id="{1E6FDD2A-BBE4-423E-A41D-9A45D55ED4AC}" type="slidenum">
              <a:rPr lang="sv-SE" smtClean="0"/>
              <a:pPr/>
              <a:t>‹#›</a:t>
            </a:fld>
            <a:endParaRPr lang="sv-S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5845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endParaRPr lang="sv-SE"/>
          </a:p>
        </p:txBody>
      </p:sp>
      <p:sp>
        <p:nvSpPr>
          <p:cNvPr id="5" name="Footer Placeholder 4"/>
          <p:cNvSpPr>
            <a:spLocks noGrp="1"/>
          </p:cNvSpPr>
          <p:nvPr>
            <p:ph type="ftr" sz="quarter" idx="11"/>
          </p:nvPr>
        </p:nvSpPr>
        <p:spPr/>
        <p:txBody>
          <a:bodyPr/>
          <a:lstStyle/>
          <a:p>
            <a:r>
              <a:rPr lang="sv-SE"/>
              <a:t>Version 4.0 2021</a:t>
            </a:r>
          </a:p>
        </p:txBody>
      </p:sp>
      <p:sp>
        <p:nvSpPr>
          <p:cNvPr id="6" name="Slide Number Placeholder 5"/>
          <p:cNvSpPr>
            <a:spLocks noGrp="1"/>
          </p:cNvSpPr>
          <p:nvPr>
            <p:ph type="sldNum" sz="quarter" idx="12"/>
          </p:nvPr>
        </p:nvSpPr>
        <p:spPr/>
        <p:txBody>
          <a:bodyPr/>
          <a:lstStyle/>
          <a:p>
            <a:fld id="{1E6FDD2A-BBE4-423E-A41D-9A45D55ED4AC}" type="slidenum">
              <a:rPr lang="sv-SE" smtClean="0"/>
              <a:pPr/>
              <a:t>‹#›</a:t>
            </a:fld>
            <a:endParaRPr lang="sv-SE"/>
          </a:p>
        </p:txBody>
      </p:sp>
    </p:spTree>
    <p:extLst>
      <p:ext uri="{BB962C8B-B14F-4D97-AF65-F5344CB8AC3E}">
        <p14:creationId xmlns:p14="http://schemas.microsoft.com/office/powerpoint/2010/main" val="184133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endParaRPr lang="sv-SE"/>
          </a:p>
        </p:txBody>
      </p:sp>
      <p:sp>
        <p:nvSpPr>
          <p:cNvPr id="5" name="Footer Placeholder 4"/>
          <p:cNvSpPr>
            <a:spLocks noGrp="1"/>
          </p:cNvSpPr>
          <p:nvPr>
            <p:ph type="ftr" sz="quarter" idx="11"/>
          </p:nvPr>
        </p:nvSpPr>
        <p:spPr/>
        <p:txBody>
          <a:bodyPr/>
          <a:lstStyle/>
          <a:p>
            <a:r>
              <a:rPr lang="sv-SE"/>
              <a:t>Version 4.0 2021</a:t>
            </a:r>
          </a:p>
        </p:txBody>
      </p:sp>
      <p:sp>
        <p:nvSpPr>
          <p:cNvPr id="6" name="Slide Number Placeholder 5"/>
          <p:cNvSpPr>
            <a:spLocks noGrp="1"/>
          </p:cNvSpPr>
          <p:nvPr>
            <p:ph type="sldNum" sz="quarter" idx="12"/>
          </p:nvPr>
        </p:nvSpPr>
        <p:spPr/>
        <p:txBody>
          <a:bodyPr/>
          <a:lstStyle/>
          <a:p>
            <a:fld id="{1E6FDD2A-BBE4-423E-A41D-9A45D55ED4AC}" type="slidenum">
              <a:rPr lang="sv-SE" smtClean="0"/>
              <a:pPr/>
              <a:t>‹#›</a:t>
            </a:fld>
            <a:endParaRPr lang="sv-SE"/>
          </a:p>
        </p:txBody>
      </p:sp>
    </p:spTree>
    <p:extLst>
      <p:ext uri="{BB962C8B-B14F-4D97-AF65-F5344CB8AC3E}">
        <p14:creationId xmlns:p14="http://schemas.microsoft.com/office/powerpoint/2010/main" val="586400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endParaRPr lang="sv-SE"/>
          </a:p>
        </p:txBody>
      </p:sp>
      <p:sp>
        <p:nvSpPr>
          <p:cNvPr id="5" name="Footer Placeholder 4"/>
          <p:cNvSpPr>
            <a:spLocks noGrp="1"/>
          </p:cNvSpPr>
          <p:nvPr>
            <p:ph type="ftr" sz="quarter" idx="11"/>
          </p:nvPr>
        </p:nvSpPr>
        <p:spPr/>
        <p:txBody>
          <a:bodyPr/>
          <a:lstStyle/>
          <a:p>
            <a:r>
              <a:rPr lang="sv-SE"/>
              <a:t>Version 4.0 2021</a:t>
            </a:r>
          </a:p>
        </p:txBody>
      </p:sp>
      <p:sp>
        <p:nvSpPr>
          <p:cNvPr id="6" name="Slide Number Placeholder 5"/>
          <p:cNvSpPr>
            <a:spLocks noGrp="1"/>
          </p:cNvSpPr>
          <p:nvPr>
            <p:ph type="sldNum" sz="quarter" idx="12"/>
          </p:nvPr>
        </p:nvSpPr>
        <p:spPr/>
        <p:txBody>
          <a:bodyPr/>
          <a:lstStyle/>
          <a:p>
            <a:fld id="{1E6FDD2A-BBE4-423E-A41D-9A45D55ED4AC}" type="slidenum">
              <a:rPr lang="sv-SE" smtClean="0"/>
              <a:pPr/>
              <a:t>‹#›</a:t>
            </a:fld>
            <a:endParaRPr lang="sv-SE"/>
          </a:p>
        </p:txBody>
      </p:sp>
      <p:pic>
        <p:nvPicPr>
          <p:cNvPr id="7" name="Bildobjekt 6">
            <a:extLst>
              <a:ext uri="{FF2B5EF4-FFF2-40B4-BE49-F238E27FC236}">
                <a16:creationId xmlns:a16="http://schemas.microsoft.com/office/drawing/2014/main" id="{07090B24-49C4-1445-B9A5-ABDA382F7A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66760" y="354070"/>
            <a:ext cx="471731" cy="619989"/>
          </a:xfrm>
          <a:prstGeom prst="rect">
            <a:avLst/>
          </a:prstGeom>
        </p:spPr>
      </p:pic>
    </p:spTree>
    <p:extLst>
      <p:ext uri="{BB962C8B-B14F-4D97-AF65-F5344CB8AC3E}">
        <p14:creationId xmlns:p14="http://schemas.microsoft.com/office/powerpoint/2010/main" val="1847693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sv-SE"/>
              <a:t>Klicka här för att ändra format</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endParaRPr lang="sv-SE"/>
          </a:p>
        </p:txBody>
      </p:sp>
      <p:sp>
        <p:nvSpPr>
          <p:cNvPr id="5" name="Footer Placeholder 4"/>
          <p:cNvSpPr>
            <a:spLocks noGrp="1"/>
          </p:cNvSpPr>
          <p:nvPr>
            <p:ph type="ftr" sz="quarter" idx="11"/>
          </p:nvPr>
        </p:nvSpPr>
        <p:spPr/>
        <p:txBody>
          <a:bodyPr/>
          <a:lstStyle/>
          <a:p>
            <a:r>
              <a:rPr lang="sv-SE"/>
              <a:t>Version 4.0 2021</a:t>
            </a:r>
          </a:p>
        </p:txBody>
      </p:sp>
      <p:sp>
        <p:nvSpPr>
          <p:cNvPr id="6" name="Slide Number Placeholder 5"/>
          <p:cNvSpPr>
            <a:spLocks noGrp="1"/>
          </p:cNvSpPr>
          <p:nvPr>
            <p:ph type="sldNum" sz="quarter" idx="12"/>
          </p:nvPr>
        </p:nvSpPr>
        <p:spPr/>
        <p:txBody>
          <a:bodyPr/>
          <a:lstStyle/>
          <a:p>
            <a:fld id="{1E6FDD2A-BBE4-423E-A41D-9A45D55ED4AC}" type="slidenum">
              <a:rPr lang="sv-SE" smtClean="0"/>
              <a:pPr/>
              <a:t>‹#›</a:t>
            </a:fld>
            <a:endParaRPr lang="sv-S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10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sv-SE"/>
              <a:t>Klicka här för att ändra format</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endParaRPr lang="sv-SE"/>
          </a:p>
        </p:txBody>
      </p:sp>
      <p:sp>
        <p:nvSpPr>
          <p:cNvPr id="6" name="Footer Placeholder 5"/>
          <p:cNvSpPr>
            <a:spLocks noGrp="1"/>
          </p:cNvSpPr>
          <p:nvPr>
            <p:ph type="ftr" sz="quarter" idx="11"/>
          </p:nvPr>
        </p:nvSpPr>
        <p:spPr/>
        <p:txBody>
          <a:bodyPr/>
          <a:lstStyle/>
          <a:p>
            <a:r>
              <a:rPr lang="sv-SE"/>
              <a:t>Version 4.0 2021</a:t>
            </a:r>
          </a:p>
        </p:txBody>
      </p:sp>
      <p:sp>
        <p:nvSpPr>
          <p:cNvPr id="7" name="Slide Number Placeholder 6"/>
          <p:cNvSpPr>
            <a:spLocks noGrp="1"/>
          </p:cNvSpPr>
          <p:nvPr>
            <p:ph type="sldNum" sz="quarter" idx="12"/>
          </p:nvPr>
        </p:nvSpPr>
        <p:spPr/>
        <p:txBody>
          <a:bodyPr/>
          <a:lstStyle/>
          <a:p>
            <a:fld id="{1E6FDD2A-BBE4-423E-A41D-9A45D55ED4AC}" type="slidenum">
              <a:rPr lang="sv-SE" smtClean="0"/>
              <a:pPr/>
              <a:t>‹#›</a:t>
            </a:fld>
            <a:endParaRPr lang="sv-SE"/>
          </a:p>
        </p:txBody>
      </p:sp>
    </p:spTree>
    <p:extLst>
      <p:ext uri="{BB962C8B-B14F-4D97-AF65-F5344CB8AC3E}">
        <p14:creationId xmlns:p14="http://schemas.microsoft.com/office/powerpoint/2010/main" val="2714283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sv-SE"/>
              <a:t>Klicka här för att ändra format</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22960" y="2582334"/>
            <a:ext cx="3703320" cy="32867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4663440" y="2582334"/>
            <a:ext cx="3703320" cy="32867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endParaRPr lang="sv-SE"/>
          </a:p>
        </p:txBody>
      </p:sp>
      <p:sp>
        <p:nvSpPr>
          <p:cNvPr id="8" name="Footer Placeholder 7"/>
          <p:cNvSpPr>
            <a:spLocks noGrp="1"/>
          </p:cNvSpPr>
          <p:nvPr>
            <p:ph type="ftr" sz="quarter" idx="11"/>
          </p:nvPr>
        </p:nvSpPr>
        <p:spPr/>
        <p:txBody>
          <a:bodyPr/>
          <a:lstStyle/>
          <a:p>
            <a:r>
              <a:rPr lang="sv-SE"/>
              <a:t>Version 4.0 2021</a:t>
            </a:r>
          </a:p>
        </p:txBody>
      </p:sp>
      <p:sp>
        <p:nvSpPr>
          <p:cNvPr id="9" name="Slide Number Placeholder 8"/>
          <p:cNvSpPr>
            <a:spLocks noGrp="1"/>
          </p:cNvSpPr>
          <p:nvPr>
            <p:ph type="sldNum" sz="quarter" idx="12"/>
          </p:nvPr>
        </p:nvSpPr>
        <p:spPr/>
        <p:txBody>
          <a:bodyPr/>
          <a:lstStyle/>
          <a:p>
            <a:fld id="{1E6FDD2A-BBE4-423E-A41D-9A45D55ED4AC}" type="slidenum">
              <a:rPr lang="sv-SE" smtClean="0"/>
              <a:pPr/>
              <a:t>‹#›</a:t>
            </a:fld>
            <a:endParaRPr lang="sv-SE"/>
          </a:p>
        </p:txBody>
      </p:sp>
    </p:spTree>
    <p:extLst>
      <p:ext uri="{BB962C8B-B14F-4D97-AF65-F5344CB8AC3E}">
        <p14:creationId xmlns:p14="http://schemas.microsoft.com/office/powerpoint/2010/main" val="2472685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Date Placeholder 2"/>
          <p:cNvSpPr>
            <a:spLocks noGrp="1"/>
          </p:cNvSpPr>
          <p:nvPr>
            <p:ph type="dt" sz="half" idx="10"/>
          </p:nvPr>
        </p:nvSpPr>
        <p:spPr/>
        <p:txBody>
          <a:bodyPr/>
          <a:lstStyle/>
          <a:p>
            <a:endParaRPr lang="sv-SE"/>
          </a:p>
        </p:txBody>
      </p:sp>
      <p:sp>
        <p:nvSpPr>
          <p:cNvPr id="4" name="Footer Placeholder 3"/>
          <p:cNvSpPr>
            <a:spLocks noGrp="1"/>
          </p:cNvSpPr>
          <p:nvPr>
            <p:ph type="ftr" sz="quarter" idx="11"/>
          </p:nvPr>
        </p:nvSpPr>
        <p:spPr/>
        <p:txBody>
          <a:bodyPr/>
          <a:lstStyle/>
          <a:p>
            <a:r>
              <a:rPr lang="sv-SE"/>
              <a:t>Version 4.0 2021</a:t>
            </a:r>
          </a:p>
        </p:txBody>
      </p:sp>
      <p:sp>
        <p:nvSpPr>
          <p:cNvPr id="5" name="Slide Number Placeholder 4"/>
          <p:cNvSpPr>
            <a:spLocks noGrp="1"/>
          </p:cNvSpPr>
          <p:nvPr>
            <p:ph type="sldNum" sz="quarter" idx="12"/>
          </p:nvPr>
        </p:nvSpPr>
        <p:spPr/>
        <p:txBody>
          <a:bodyPr/>
          <a:lstStyle/>
          <a:p>
            <a:fld id="{1E6FDD2A-BBE4-423E-A41D-9A45D55ED4AC}" type="slidenum">
              <a:rPr lang="sv-SE" smtClean="0"/>
              <a:pPr/>
              <a:t>‹#›</a:t>
            </a:fld>
            <a:endParaRPr lang="sv-SE"/>
          </a:p>
        </p:txBody>
      </p:sp>
    </p:spTree>
    <p:extLst>
      <p:ext uri="{BB962C8B-B14F-4D97-AF65-F5344CB8AC3E}">
        <p14:creationId xmlns:p14="http://schemas.microsoft.com/office/powerpoint/2010/main" val="2108497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sv-SE"/>
          </a:p>
        </p:txBody>
      </p:sp>
      <p:sp>
        <p:nvSpPr>
          <p:cNvPr id="8" name="Footer Placeholder 7"/>
          <p:cNvSpPr>
            <a:spLocks noGrp="1"/>
          </p:cNvSpPr>
          <p:nvPr>
            <p:ph type="ftr" sz="quarter" idx="11"/>
          </p:nvPr>
        </p:nvSpPr>
        <p:spPr/>
        <p:txBody>
          <a:bodyPr/>
          <a:lstStyle>
            <a:lvl1pPr>
              <a:defRPr>
                <a:solidFill>
                  <a:srgbClr val="FFFFFF"/>
                </a:solidFill>
              </a:defRPr>
            </a:lvl1pPr>
          </a:lstStyle>
          <a:p>
            <a:r>
              <a:rPr lang="sv-SE"/>
              <a:t>Version 4.0 2021</a:t>
            </a:r>
          </a:p>
        </p:txBody>
      </p:sp>
      <p:sp>
        <p:nvSpPr>
          <p:cNvPr id="9" name="Slide Number Placeholder 8"/>
          <p:cNvSpPr>
            <a:spLocks noGrp="1"/>
          </p:cNvSpPr>
          <p:nvPr>
            <p:ph type="sldNum" sz="quarter" idx="12"/>
          </p:nvPr>
        </p:nvSpPr>
        <p:spPr/>
        <p:txBody>
          <a:bodyPr/>
          <a:lstStyle/>
          <a:p>
            <a:fld id="{1E6FDD2A-BBE4-423E-A41D-9A45D55ED4AC}" type="slidenum">
              <a:rPr lang="sv-SE" smtClean="0"/>
              <a:pPr/>
              <a:t>‹#›</a:t>
            </a:fld>
            <a:endParaRPr lang="sv-SE"/>
          </a:p>
        </p:txBody>
      </p:sp>
    </p:spTree>
    <p:extLst>
      <p:ext uri="{BB962C8B-B14F-4D97-AF65-F5344CB8AC3E}">
        <p14:creationId xmlns:p14="http://schemas.microsoft.com/office/powerpoint/2010/main" val="937646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sv-SE"/>
              <a:t>Klicka här för att ändra format</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endParaRPr lang="sv-SE"/>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sv-SE"/>
              <a:t>Version 4.0 2021</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E6FDD2A-BBE4-423E-A41D-9A45D55ED4AC}" type="slidenum">
              <a:rPr lang="sv-SE" smtClean="0"/>
              <a:pPr/>
              <a:t>‹#›</a:t>
            </a:fld>
            <a:endParaRPr lang="sv-SE"/>
          </a:p>
        </p:txBody>
      </p:sp>
    </p:spTree>
    <p:extLst>
      <p:ext uri="{BB962C8B-B14F-4D97-AF65-F5344CB8AC3E}">
        <p14:creationId xmlns:p14="http://schemas.microsoft.com/office/powerpoint/2010/main" val="3928402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sv-SE"/>
              <a:t>Klicka här för att ändra format</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endParaRPr lang="sv-SE"/>
          </a:p>
        </p:txBody>
      </p:sp>
      <p:sp>
        <p:nvSpPr>
          <p:cNvPr id="6" name="Footer Placeholder 5"/>
          <p:cNvSpPr>
            <a:spLocks noGrp="1"/>
          </p:cNvSpPr>
          <p:nvPr>
            <p:ph type="ftr" sz="quarter" idx="11"/>
          </p:nvPr>
        </p:nvSpPr>
        <p:spPr/>
        <p:txBody>
          <a:bodyPr/>
          <a:lstStyle/>
          <a:p>
            <a:r>
              <a:rPr lang="sv-SE"/>
              <a:t>Version 4.0 2021</a:t>
            </a:r>
          </a:p>
        </p:txBody>
      </p:sp>
      <p:sp>
        <p:nvSpPr>
          <p:cNvPr id="7" name="Slide Number Placeholder 6"/>
          <p:cNvSpPr>
            <a:spLocks noGrp="1"/>
          </p:cNvSpPr>
          <p:nvPr>
            <p:ph type="sldNum" sz="quarter" idx="12"/>
          </p:nvPr>
        </p:nvSpPr>
        <p:spPr/>
        <p:txBody>
          <a:bodyPr/>
          <a:lstStyle/>
          <a:p>
            <a:fld id="{1E6FDD2A-BBE4-423E-A41D-9A45D55ED4AC}" type="slidenum">
              <a:rPr lang="sv-SE" smtClean="0"/>
              <a:pPr/>
              <a:t>‹#›</a:t>
            </a:fld>
            <a:endParaRPr lang="sv-SE"/>
          </a:p>
        </p:txBody>
      </p:sp>
    </p:spTree>
    <p:extLst>
      <p:ext uri="{BB962C8B-B14F-4D97-AF65-F5344CB8AC3E}">
        <p14:creationId xmlns:p14="http://schemas.microsoft.com/office/powerpoint/2010/main" val="891642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sv-SE"/>
              <a:t>Klicka här för att ändra format</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endParaRPr lang="sv-SE"/>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sv-SE"/>
              <a:t>Version 4.0 2021</a:t>
            </a: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1E6FDD2A-BBE4-423E-A41D-9A45D55ED4AC}" type="slidenum">
              <a:rPr lang="sv-SE" smtClean="0"/>
              <a:pPr/>
              <a:t>‹#›</a:t>
            </a:fld>
            <a:endParaRPr lang="sv-SE"/>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1225262"/>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image" Target="../media/image5.png"/><Relationship Id="rId7" Type="http://schemas.openxmlformats.org/officeDocument/2006/relationships/image" Target="../media/image9.jp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pPr algn="ctr"/>
            <a:r>
              <a:rPr lang="sv-SE" dirty="0"/>
              <a:t>Mölndals handbollförening</a:t>
            </a:r>
          </a:p>
        </p:txBody>
      </p:sp>
      <p:sp>
        <p:nvSpPr>
          <p:cNvPr id="3" name="Platshållare för sidfot 2"/>
          <p:cNvSpPr>
            <a:spLocks noGrp="1"/>
          </p:cNvSpPr>
          <p:nvPr>
            <p:ph type="ftr" sz="quarter" idx="11"/>
          </p:nvPr>
        </p:nvSpPr>
        <p:spPr/>
        <p:txBody>
          <a:bodyPr/>
          <a:lstStyle/>
          <a:p>
            <a:r>
              <a:rPr lang="sv-SE" dirty="0"/>
              <a:t>Version 4.0 2021</a:t>
            </a:r>
          </a:p>
        </p:txBody>
      </p:sp>
      <p:pic>
        <p:nvPicPr>
          <p:cNvPr id="6" name="Bildobjekt 5">
            <a:extLst>
              <a:ext uri="{FF2B5EF4-FFF2-40B4-BE49-F238E27FC236}">
                <a16:creationId xmlns:a16="http://schemas.microsoft.com/office/drawing/2014/main" id="{572CF011-CD1C-3846-A0E2-350BDD2C69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3928" y="4606141"/>
            <a:ext cx="1099760" cy="1445701"/>
          </a:xfrm>
          <a:prstGeom prst="rect">
            <a:avLst/>
          </a:prstGeom>
        </p:spPr>
      </p:pic>
      <p:pic>
        <p:nvPicPr>
          <p:cNvPr id="7" name="Bildobjekt 6">
            <a:extLst>
              <a:ext uri="{FF2B5EF4-FFF2-40B4-BE49-F238E27FC236}">
                <a16:creationId xmlns:a16="http://schemas.microsoft.com/office/drawing/2014/main" id="{45D33C1C-D5B1-BC46-9BB5-4CD1ECDC47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66760" y="354070"/>
            <a:ext cx="471731" cy="61998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Tobak</a:t>
            </a:r>
          </a:p>
        </p:txBody>
      </p:sp>
      <p:sp>
        <p:nvSpPr>
          <p:cNvPr id="3" name="Platshållare för innehåll 2"/>
          <p:cNvSpPr>
            <a:spLocks noGrp="1"/>
          </p:cNvSpPr>
          <p:nvPr>
            <p:ph idx="1"/>
          </p:nvPr>
        </p:nvSpPr>
        <p:spPr/>
        <p:txBody>
          <a:bodyPr/>
          <a:lstStyle/>
          <a:p>
            <a:pPr marL="0" indent="0">
              <a:buNone/>
            </a:pPr>
            <a:endParaRPr lang="sv-SE" b="1" dirty="0"/>
          </a:p>
          <a:p>
            <a:pPr marL="185738" indent="-185738">
              <a:buFont typeface="Wingdings" panose="05000000000000000000" pitchFamily="2" charset="2"/>
              <a:buChar char="§"/>
            </a:pPr>
            <a:r>
              <a:rPr lang="sv-SE" b="1" dirty="0"/>
              <a:t>Vi uppmuntrar våra medlemmar att värna om nikotinfria miljöer och kultur utan tobak.</a:t>
            </a:r>
          </a:p>
          <a:p>
            <a:pPr marL="185738" indent="-185738">
              <a:buFont typeface="Wingdings" panose="05000000000000000000" pitchFamily="2" charset="2"/>
              <a:buChar char="§"/>
            </a:pPr>
            <a:r>
              <a:rPr lang="sv-SE" b="1" dirty="0"/>
              <a:t>Våra myndiga ledare, tränare och idrottsutövare strävar efter att avstå från tobak </a:t>
            </a:r>
            <a:r>
              <a:rPr lang="sv-SE" dirty="0"/>
              <a:t>under träning, tävling eller match och hanterar sitt tobaksbruk med omdöme inför andra.</a:t>
            </a:r>
          </a:p>
          <a:p>
            <a:pPr marL="185738" indent="-185738">
              <a:buFont typeface="Wingdings" panose="05000000000000000000" pitchFamily="2" charset="2"/>
              <a:buChar char="§"/>
            </a:pPr>
            <a:r>
              <a:rPr lang="sv-SE" b="1" dirty="0"/>
              <a:t>Vår omyndiga idrottsutövare, tränare och ledare använder inte tobak </a:t>
            </a:r>
            <a:r>
              <a:rPr lang="sv-SE" dirty="0"/>
              <a:t>under träning, tävling eller match.</a:t>
            </a:r>
          </a:p>
        </p:txBody>
      </p:sp>
      <p:sp>
        <p:nvSpPr>
          <p:cNvPr id="4" name="Platshållare för sidfot 3"/>
          <p:cNvSpPr>
            <a:spLocks noGrp="1"/>
          </p:cNvSpPr>
          <p:nvPr>
            <p:ph type="ftr" sz="quarter" idx="11"/>
          </p:nvPr>
        </p:nvSpPr>
        <p:spPr/>
        <p:txBody>
          <a:bodyPr/>
          <a:lstStyle/>
          <a:p>
            <a:r>
              <a:rPr lang="sv-SE"/>
              <a:t>Version 4.0 2021</a:t>
            </a:r>
          </a:p>
        </p:txBody>
      </p:sp>
      <p:pic>
        <p:nvPicPr>
          <p:cNvPr id="7" name="Bildobjekt 6"/>
          <p:cNvPicPr>
            <a:picLocks noChangeAspect="1"/>
          </p:cNvPicPr>
          <p:nvPr/>
        </p:nvPicPr>
        <p:blipFill rotWithShape="1">
          <a:blip r:embed="rId2">
            <a:extLst>
              <a:ext uri="{28A0092B-C50C-407E-A947-70E740481C1C}">
                <a14:useLocalDpi xmlns:a14="http://schemas.microsoft.com/office/drawing/2010/main" val="0"/>
              </a:ext>
            </a:extLst>
          </a:blip>
          <a:srcRect b="28780"/>
          <a:stretch/>
        </p:blipFill>
        <p:spPr>
          <a:xfrm rot="414551">
            <a:off x="3048623" y="751076"/>
            <a:ext cx="2281684" cy="11485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6693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Ledarpolicy</a:t>
            </a:r>
          </a:p>
        </p:txBody>
      </p:sp>
      <p:sp>
        <p:nvSpPr>
          <p:cNvPr id="2" name="Platshållare för innehåll 1"/>
          <p:cNvSpPr>
            <a:spLocks noGrp="1"/>
          </p:cNvSpPr>
          <p:nvPr>
            <p:ph idx="1"/>
          </p:nvPr>
        </p:nvSpPr>
        <p:spPr>
          <a:xfrm>
            <a:off x="822960" y="1988840"/>
            <a:ext cx="7543800" cy="4104456"/>
          </a:xfrm>
        </p:spPr>
        <p:txBody>
          <a:bodyPr/>
          <a:lstStyle/>
          <a:p>
            <a:pPr marL="0" indent="0">
              <a:buNone/>
            </a:pPr>
            <a:r>
              <a:rPr lang="sv-SE" dirty="0"/>
              <a:t>Alla ledare är med och bidrar till, och har ett ansvar för, att gruppen/laget och klubben kan verka i en kreativ och positiv miljö</a:t>
            </a:r>
          </a:p>
          <a:p>
            <a:pPr>
              <a:buNone/>
            </a:pPr>
            <a:endParaRPr lang="sv-SE" dirty="0"/>
          </a:p>
          <a:p>
            <a:pPr>
              <a:buNone/>
            </a:pPr>
            <a:r>
              <a:rPr lang="sv-SE" dirty="0"/>
              <a:t>… på så sätt bidrar ledarna till klubben, laget och individens utveckling.</a:t>
            </a:r>
          </a:p>
          <a:p>
            <a:pPr>
              <a:buNone/>
            </a:pPr>
            <a:endParaRPr lang="sv-SE" dirty="0"/>
          </a:p>
          <a:p>
            <a:pPr>
              <a:buNone/>
            </a:pPr>
            <a:r>
              <a:rPr lang="sv-SE" dirty="0"/>
              <a:t>Alla ledare ska känna till MHFs värdegrund och veta vart de ska vända sig om de ser eller misstänker att värdegrunden inte efterlevs. </a:t>
            </a:r>
          </a:p>
          <a:p>
            <a:pPr>
              <a:buNone/>
            </a:pPr>
            <a:endParaRPr lang="sv-SE" dirty="0"/>
          </a:p>
          <a:p>
            <a:endParaRPr lang="sv-SE" dirty="0"/>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dirty="0"/>
              <a:t>Hur ska en ledare vara?</a:t>
            </a:r>
          </a:p>
        </p:txBody>
      </p:sp>
      <p:sp>
        <p:nvSpPr>
          <p:cNvPr id="2" name="Platshållare för innehåll 1"/>
          <p:cNvSpPr>
            <a:spLocks noGrp="1"/>
          </p:cNvSpPr>
          <p:nvPr>
            <p:ph idx="1"/>
          </p:nvPr>
        </p:nvSpPr>
        <p:spPr>
          <a:xfrm>
            <a:off x="822959" y="1808551"/>
            <a:ext cx="7568431" cy="4500769"/>
          </a:xfrm>
        </p:spPr>
        <p:txBody>
          <a:bodyPr>
            <a:normAutofit fontScale="32500" lnSpcReduction="20000"/>
          </a:bodyPr>
          <a:lstStyle/>
          <a:p>
            <a:pPr lvl="1">
              <a:lnSpc>
                <a:spcPct val="120000"/>
              </a:lnSpc>
              <a:buNone/>
            </a:pPr>
            <a:r>
              <a:rPr lang="sv-SE" sz="4800" b="1" dirty="0"/>
              <a:t>Förebild</a:t>
            </a:r>
          </a:p>
          <a:p>
            <a:pPr lvl="1">
              <a:lnSpc>
                <a:spcPct val="120000"/>
              </a:lnSpc>
              <a:buFont typeface="Wingdings" panose="05000000000000000000" pitchFamily="2" charset="2"/>
              <a:buChar char="§"/>
            </a:pPr>
            <a:r>
              <a:rPr lang="sv-SE" sz="4800" dirty="0"/>
              <a:t>Använd vårdat språk.</a:t>
            </a:r>
          </a:p>
          <a:p>
            <a:pPr lvl="1">
              <a:lnSpc>
                <a:spcPct val="120000"/>
              </a:lnSpc>
              <a:buFont typeface="Wingdings" panose="05000000000000000000" pitchFamily="2" charset="2"/>
              <a:buChar char="§"/>
            </a:pPr>
            <a:r>
              <a:rPr lang="sv-SE" sz="4800" dirty="0"/>
              <a:t>Uppträd alltid sportsligt på träning och matcher mot domare, funktionärer, ledare och andra.</a:t>
            </a:r>
          </a:p>
          <a:p>
            <a:pPr lvl="1">
              <a:lnSpc>
                <a:spcPct val="120000"/>
              </a:lnSpc>
              <a:buFont typeface="Wingdings" panose="05000000000000000000" pitchFamily="2" charset="2"/>
              <a:buChar char="§"/>
            </a:pPr>
            <a:r>
              <a:rPr lang="sv-SE" sz="4800" dirty="0"/>
              <a:t>Ledare hälsar alltid på klubbmedlemmar (spelare, föräldrar, styrelse, övriga ledare).</a:t>
            </a:r>
          </a:p>
          <a:p>
            <a:pPr marL="274320" lvl="2" indent="-91440">
              <a:lnSpc>
                <a:spcPct val="120000"/>
              </a:lnSpc>
              <a:spcBef>
                <a:spcPts val="1200"/>
              </a:spcBef>
              <a:spcAft>
                <a:spcPts val="200"/>
              </a:spcAft>
              <a:buSzPct val="100000"/>
              <a:buNone/>
            </a:pPr>
            <a:endParaRPr lang="sv-SE" sz="4600" dirty="0"/>
          </a:p>
          <a:p>
            <a:pPr lvl="1">
              <a:lnSpc>
                <a:spcPct val="120000"/>
              </a:lnSpc>
              <a:buNone/>
            </a:pPr>
            <a:r>
              <a:rPr lang="sv-SE" sz="4800" b="1" dirty="0"/>
              <a:t>Stöd</a:t>
            </a:r>
          </a:p>
          <a:p>
            <a:pPr lvl="1">
              <a:lnSpc>
                <a:spcPct val="120000"/>
              </a:lnSpc>
              <a:buFont typeface="Wingdings" panose="05000000000000000000" pitchFamily="2" charset="2"/>
              <a:buChar char="§"/>
            </a:pPr>
            <a:r>
              <a:rPr lang="sv-SE" sz="4800" dirty="0"/>
              <a:t>Ge stöd och uppmuntran när det behövs.</a:t>
            </a:r>
          </a:p>
          <a:p>
            <a:pPr lvl="1">
              <a:lnSpc>
                <a:spcPct val="120000"/>
              </a:lnSpc>
              <a:buFont typeface="Wingdings" panose="05000000000000000000" pitchFamily="2" charset="2"/>
              <a:buChar char="§"/>
            </a:pPr>
            <a:r>
              <a:rPr lang="sv-SE" sz="4800" dirty="0"/>
              <a:t>Leder laget på ett positivt sätt.</a:t>
            </a:r>
          </a:p>
          <a:p>
            <a:pPr marL="274320" lvl="2" indent="-91440">
              <a:lnSpc>
                <a:spcPct val="120000"/>
              </a:lnSpc>
              <a:spcBef>
                <a:spcPts val="1200"/>
              </a:spcBef>
              <a:spcAft>
                <a:spcPts val="200"/>
              </a:spcAft>
              <a:buSzPct val="100000"/>
              <a:buNone/>
            </a:pPr>
            <a:endParaRPr lang="sv-SE" sz="4600" dirty="0"/>
          </a:p>
          <a:p>
            <a:pPr lvl="1">
              <a:lnSpc>
                <a:spcPct val="120000"/>
              </a:lnSpc>
              <a:buNone/>
            </a:pPr>
            <a:r>
              <a:rPr lang="sv-SE" sz="4800" b="1" dirty="0"/>
              <a:t>Respekt</a:t>
            </a:r>
          </a:p>
          <a:p>
            <a:pPr lvl="1">
              <a:lnSpc>
                <a:spcPct val="120000"/>
              </a:lnSpc>
              <a:buFont typeface="Wingdings" panose="05000000000000000000" pitchFamily="2" charset="2"/>
              <a:buChar char="§"/>
            </a:pPr>
            <a:r>
              <a:rPr lang="sv-SE" sz="4800" dirty="0"/>
              <a:t>Respektera andras prestationer utifrån deras förutsättningar.</a:t>
            </a:r>
          </a:p>
          <a:p>
            <a:pPr lvl="1">
              <a:lnSpc>
                <a:spcPct val="120000"/>
              </a:lnSpc>
              <a:buFont typeface="Wingdings" panose="05000000000000000000" pitchFamily="2" charset="2"/>
              <a:buChar char="§"/>
            </a:pPr>
            <a:r>
              <a:rPr lang="sv-SE" sz="4800" dirty="0"/>
              <a:t>Respektera klubbens, funktionärers och domares beslut.</a:t>
            </a:r>
          </a:p>
          <a:p>
            <a:pPr lvl="1">
              <a:lnSpc>
                <a:spcPct val="120000"/>
              </a:lnSpc>
              <a:buNone/>
            </a:pPr>
            <a:endParaRPr lang="sv-SE" dirty="0"/>
          </a:p>
          <a:p>
            <a:endParaRPr lang="sv-SE" b="1" dirty="0"/>
          </a:p>
          <a:p>
            <a:endParaRPr lang="sv-SE" dirty="0"/>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27584" y="778694"/>
            <a:ext cx="7859216" cy="994122"/>
          </a:xfrm>
        </p:spPr>
        <p:txBody>
          <a:bodyPr>
            <a:normAutofit/>
          </a:bodyPr>
          <a:lstStyle/>
          <a:p>
            <a:r>
              <a:rPr lang="sv-SE" dirty="0"/>
              <a:t>Ledare – internt samspel</a:t>
            </a:r>
          </a:p>
        </p:txBody>
      </p:sp>
      <p:sp>
        <p:nvSpPr>
          <p:cNvPr id="2" name="Platshållare för innehåll 1"/>
          <p:cNvSpPr>
            <a:spLocks noGrp="1"/>
          </p:cNvSpPr>
          <p:nvPr>
            <p:ph idx="1"/>
          </p:nvPr>
        </p:nvSpPr>
        <p:spPr>
          <a:xfrm>
            <a:off x="899592" y="1772816"/>
            <a:ext cx="7787208" cy="4464496"/>
          </a:xfrm>
        </p:spPr>
        <p:txBody>
          <a:bodyPr>
            <a:noAutofit/>
          </a:bodyPr>
          <a:lstStyle/>
          <a:p>
            <a:pPr marL="109728" lvl="1" indent="0">
              <a:lnSpc>
                <a:spcPct val="100000"/>
              </a:lnSpc>
              <a:spcBef>
                <a:spcPts val="400"/>
              </a:spcBef>
              <a:buSzPct val="68000"/>
              <a:buNone/>
            </a:pPr>
            <a:r>
              <a:rPr lang="sv-SE" sz="2000" b="1" dirty="0"/>
              <a:t>Samarbeta med andra lag och ledare. </a:t>
            </a:r>
            <a:r>
              <a:rPr lang="sv-SE" sz="2000" dirty="0"/>
              <a:t>För att MHF ska lyckas med att ”</a:t>
            </a:r>
            <a:r>
              <a:rPr lang="sv-SE" sz="2000" i="1" dirty="0"/>
              <a:t>utveckla ungdomar som individer och handbollsspelare</a:t>
            </a:r>
            <a:r>
              <a:rPr lang="sv-SE" sz="2000" dirty="0"/>
              <a:t>” krävs att ledarna samspelar.</a:t>
            </a:r>
          </a:p>
          <a:p>
            <a:pPr marL="109728" lvl="1" indent="0">
              <a:lnSpc>
                <a:spcPct val="100000"/>
              </a:lnSpc>
              <a:spcBef>
                <a:spcPts val="400"/>
              </a:spcBef>
              <a:buSzPct val="68000"/>
              <a:buNone/>
            </a:pPr>
            <a:r>
              <a:rPr lang="sv-SE" sz="2000" b="1" dirty="0"/>
              <a:t>Öppen attityd </a:t>
            </a:r>
            <a:r>
              <a:rPr lang="sv-SE" sz="2000" dirty="0"/>
              <a:t>till att ta emot och lämna information.</a:t>
            </a:r>
          </a:p>
          <a:p>
            <a:pPr marL="109728" lvl="1" indent="0">
              <a:lnSpc>
                <a:spcPct val="150000"/>
              </a:lnSpc>
              <a:spcBef>
                <a:spcPts val="400"/>
              </a:spcBef>
              <a:buSzPct val="68000"/>
              <a:buNone/>
            </a:pPr>
            <a:r>
              <a:rPr lang="sv-SE" sz="2000" b="1" dirty="0"/>
              <a:t>Respektera klubbens regler.</a:t>
            </a:r>
          </a:p>
          <a:p>
            <a:pPr marL="109728" lvl="1" indent="0">
              <a:lnSpc>
                <a:spcPct val="150000"/>
              </a:lnSpc>
              <a:spcBef>
                <a:spcPts val="400"/>
              </a:spcBef>
              <a:buSzPct val="68000"/>
              <a:buNone/>
            </a:pPr>
            <a:r>
              <a:rPr lang="sv-SE" sz="2000" b="1" dirty="0"/>
              <a:t>Delta i obligatoriska träffar och utbildningar.</a:t>
            </a:r>
          </a:p>
          <a:p>
            <a:pPr marL="109728" lvl="1" indent="0">
              <a:lnSpc>
                <a:spcPct val="150000"/>
              </a:lnSpc>
              <a:spcBef>
                <a:spcPts val="400"/>
              </a:spcBef>
              <a:buSzPct val="68000"/>
              <a:buNone/>
            </a:pPr>
            <a:r>
              <a:rPr lang="sv-SE" sz="2000" b="1" dirty="0"/>
              <a:t>Ta del  och dela med sig utav den information klubben skickar ut.</a:t>
            </a:r>
          </a:p>
          <a:p>
            <a:pPr marL="109728" lvl="1" indent="0">
              <a:lnSpc>
                <a:spcPct val="150000"/>
              </a:lnSpc>
              <a:spcBef>
                <a:spcPts val="400"/>
              </a:spcBef>
              <a:buSzPct val="68000"/>
              <a:buNone/>
            </a:pPr>
            <a:r>
              <a:rPr lang="sv-SE" sz="2000" b="1" dirty="0"/>
              <a:t>Svara på klubbens mail </a:t>
            </a:r>
            <a:r>
              <a:rPr lang="sv-SE" sz="2000" dirty="0"/>
              <a:t>(när svar är efterfrågat).</a:t>
            </a:r>
          </a:p>
          <a:p>
            <a:pPr marL="109728" lvl="1" indent="0">
              <a:lnSpc>
                <a:spcPct val="150000"/>
              </a:lnSpc>
              <a:spcBef>
                <a:spcPts val="400"/>
              </a:spcBef>
              <a:buSzPct val="68000"/>
              <a:buNone/>
            </a:pPr>
            <a:r>
              <a:rPr lang="sv-SE" sz="2000" b="1" dirty="0"/>
              <a:t>Skicka in närvarorapporter och andra dokument som efterfrågas i tid.</a:t>
            </a:r>
            <a:endParaRPr lang="sv-SE" sz="2000" dirty="0"/>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81838" y="259234"/>
            <a:ext cx="7920880" cy="1498178"/>
          </a:xfrm>
        </p:spPr>
        <p:txBody>
          <a:bodyPr>
            <a:normAutofit/>
          </a:bodyPr>
          <a:lstStyle/>
          <a:p>
            <a:r>
              <a:rPr lang="sv-SE" dirty="0"/>
              <a:t>Ledare – gruppen och individen</a:t>
            </a:r>
          </a:p>
        </p:txBody>
      </p:sp>
      <p:sp>
        <p:nvSpPr>
          <p:cNvPr id="2" name="Platshållare för innehåll 1"/>
          <p:cNvSpPr>
            <a:spLocks noGrp="1"/>
          </p:cNvSpPr>
          <p:nvPr>
            <p:ph idx="1"/>
          </p:nvPr>
        </p:nvSpPr>
        <p:spPr>
          <a:xfrm>
            <a:off x="899592" y="1772816"/>
            <a:ext cx="7416824" cy="4234475"/>
          </a:xfrm>
        </p:spPr>
        <p:txBody>
          <a:bodyPr>
            <a:normAutofit fontScale="85000" lnSpcReduction="10000"/>
          </a:bodyPr>
          <a:lstStyle/>
          <a:p>
            <a:pPr>
              <a:lnSpc>
                <a:spcPct val="110000"/>
              </a:lnSpc>
            </a:pPr>
            <a:r>
              <a:rPr lang="sv-SE" sz="2400" b="1" dirty="0"/>
              <a:t>Människosyn och värderingar</a:t>
            </a:r>
            <a:r>
              <a:rPr lang="sv-SE" sz="2400" dirty="0"/>
              <a:t>. Varje individ har en större förmåga än den nyttjar, att varje individ gör så gott den kan efter bästa förmåga.</a:t>
            </a:r>
          </a:p>
          <a:p>
            <a:pPr>
              <a:lnSpc>
                <a:spcPct val="110000"/>
              </a:lnSpc>
              <a:buNone/>
            </a:pPr>
            <a:endParaRPr lang="sv-SE" sz="2400" dirty="0"/>
          </a:p>
          <a:p>
            <a:pPr marL="109728" lvl="1" indent="0">
              <a:lnSpc>
                <a:spcPct val="110000"/>
              </a:lnSpc>
              <a:spcBef>
                <a:spcPts val="400"/>
              </a:spcBef>
              <a:buSzPct val="68000"/>
              <a:buNone/>
            </a:pPr>
            <a:r>
              <a:rPr lang="sv-SE" sz="2400" b="1" dirty="0"/>
              <a:t>Nivåanpassning</a:t>
            </a:r>
            <a:r>
              <a:rPr lang="sv-SE" sz="2400" dirty="0"/>
              <a:t> – ta tillvara på individens egna och gruppens utveckling.</a:t>
            </a:r>
          </a:p>
          <a:p>
            <a:pPr marL="365760" lvl="1" indent="-256032">
              <a:lnSpc>
                <a:spcPct val="110000"/>
              </a:lnSpc>
              <a:spcBef>
                <a:spcPts val="400"/>
              </a:spcBef>
              <a:buSzPct val="68000"/>
              <a:buNone/>
            </a:pPr>
            <a:r>
              <a:rPr lang="sv-SE" sz="2400" dirty="0"/>
              <a:t> </a:t>
            </a:r>
          </a:p>
          <a:p>
            <a:pPr marL="109728" lvl="1" indent="0">
              <a:lnSpc>
                <a:spcPct val="110000"/>
              </a:lnSpc>
              <a:spcBef>
                <a:spcPts val="400"/>
              </a:spcBef>
              <a:buSzPct val="68000"/>
              <a:buNone/>
            </a:pPr>
            <a:r>
              <a:rPr lang="sv-SE" sz="2400" b="1" dirty="0"/>
              <a:t>Ge positiv och konstruktiv  feedback  - </a:t>
            </a:r>
            <a:r>
              <a:rPr lang="sv-SE" sz="2400" dirty="0"/>
              <a:t>vanligtvis direkt till individen (framförallt konstruktiv feedback),</a:t>
            </a:r>
          </a:p>
          <a:p>
            <a:pPr marL="365760" lvl="1" indent="-256032">
              <a:lnSpc>
                <a:spcPct val="110000"/>
              </a:lnSpc>
              <a:spcBef>
                <a:spcPts val="400"/>
              </a:spcBef>
              <a:buSzPct val="68000"/>
              <a:buNone/>
            </a:pPr>
            <a:endParaRPr lang="sv-SE" sz="2400" dirty="0"/>
          </a:p>
          <a:p>
            <a:pPr marL="109728" lvl="1" indent="0">
              <a:lnSpc>
                <a:spcPct val="110000"/>
              </a:lnSpc>
              <a:spcBef>
                <a:spcPts val="400"/>
              </a:spcBef>
              <a:buSzPct val="68000"/>
              <a:buNone/>
            </a:pPr>
            <a:r>
              <a:rPr lang="sv-SE" sz="2400" b="1" dirty="0"/>
              <a:t>Ha en tillåtande attityd</a:t>
            </a:r>
            <a:r>
              <a:rPr lang="sv-SE" sz="2400" dirty="0"/>
              <a:t>: För att växa och utvecklas måste det vara tillåtet att göra ”fel”.</a:t>
            </a:r>
          </a:p>
          <a:p>
            <a:pPr>
              <a:buNone/>
            </a:pPr>
            <a:endParaRPr lang="sv-SE" sz="2600" dirty="0"/>
          </a:p>
          <a:p>
            <a:endParaRPr lang="sv-SE" dirty="0"/>
          </a:p>
        </p:txBody>
      </p:sp>
      <p:sp>
        <p:nvSpPr>
          <p:cNvPr id="5" name="Platshållare för sidfot 4"/>
          <p:cNvSpPr>
            <a:spLocks noGrp="1"/>
          </p:cNvSpPr>
          <p:nvPr>
            <p:ph type="ftr" sz="quarter" idx="11"/>
          </p:nvPr>
        </p:nvSpPr>
        <p:spPr/>
        <p:txBody>
          <a:bodyPr/>
          <a:lstStyle/>
          <a:p>
            <a:r>
              <a:rPr lang="sv-SE"/>
              <a:t>Version 4.0 2021</a:t>
            </a:r>
          </a:p>
        </p:txBody>
      </p:sp>
      <p:pic>
        <p:nvPicPr>
          <p:cNvPr id="6" name="Bildobjekt 5" descr="http://www.proteamonline.se/storage/customers/712/editor/MHFliten.jpg"/>
          <p:cNvPicPr/>
          <p:nvPr/>
        </p:nvPicPr>
        <p:blipFill>
          <a:blip r:embed="rId2" cstate="print"/>
          <a:srcRect/>
          <a:stretch>
            <a:fillRect/>
          </a:stretch>
        </p:blipFill>
        <p:spPr bwMode="auto">
          <a:xfrm>
            <a:off x="8316416" y="264850"/>
            <a:ext cx="558260" cy="643870"/>
          </a:xfrm>
          <a:prstGeom prst="rect">
            <a:avLst/>
          </a:prstGeom>
          <a:ln>
            <a:noFill/>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99592" y="274638"/>
            <a:ext cx="7488832" cy="1498178"/>
          </a:xfrm>
        </p:spPr>
        <p:txBody>
          <a:bodyPr>
            <a:normAutofit/>
          </a:bodyPr>
          <a:lstStyle/>
          <a:p>
            <a:r>
              <a:rPr lang="sv-SE" dirty="0"/>
              <a:t>Ledare i MHF – värdegrunden</a:t>
            </a:r>
          </a:p>
        </p:txBody>
      </p:sp>
      <p:sp>
        <p:nvSpPr>
          <p:cNvPr id="2" name="Platshållare för innehåll 1"/>
          <p:cNvSpPr>
            <a:spLocks noGrp="1"/>
          </p:cNvSpPr>
          <p:nvPr>
            <p:ph idx="1"/>
          </p:nvPr>
        </p:nvSpPr>
        <p:spPr>
          <a:xfrm>
            <a:off x="899592" y="1772816"/>
            <a:ext cx="7488832" cy="4234475"/>
          </a:xfrm>
        </p:spPr>
        <p:txBody>
          <a:bodyPr>
            <a:normAutofit fontScale="92500" lnSpcReduction="20000"/>
          </a:bodyPr>
          <a:lstStyle/>
          <a:p>
            <a:pPr marL="0" indent="0">
              <a:buNone/>
            </a:pPr>
            <a:endParaRPr lang="sv-SE" sz="2400" dirty="0"/>
          </a:p>
          <a:p>
            <a:pPr marL="0" indent="0">
              <a:buNone/>
            </a:pPr>
            <a:r>
              <a:rPr lang="sv-SE" sz="2400" dirty="0"/>
              <a:t>Tolererar aldrig trakasserier eller mobbning.</a:t>
            </a:r>
          </a:p>
          <a:p>
            <a:pPr marL="0" indent="0">
              <a:buNone/>
            </a:pPr>
            <a:endParaRPr lang="sv-SE" sz="2400" dirty="0"/>
          </a:p>
          <a:p>
            <a:pPr marL="0" indent="0">
              <a:buNone/>
            </a:pPr>
            <a:r>
              <a:rPr lang="sv-SE" sz="2400" dirty="0"/>
              <a:t>Arbetar aktivt för att stävja trakasserier kring etnisk tillhörighet eller sexuell läggning.</a:t>
            </a:r>
          </a:p>
          <a:p>
            <a:pPr marL="0" indent="0">
              <a:buNone/>
            </a:pPr>
            <a:endParaRPr lang="sv-SE" sz="2400" dirty="0"/>
          </a:p>
          <a:p>
            <a:pPr marL="0" indent="0">
              <a:buNone/>
            </a:pPr>
            <a:r>
              <a:rPr lang="sv-SE" sz="2400" dirty="0"/>
              <a:t>Är alltid alkohol, doping, tobak och i övrigt drogfri inom klubbens idrottsliga verksamhet.</a:t>
            </a:r>
          </a:p>
          <a:p>
            <a:pPr marL="0" indent="0">
              <a:buNone/>
            </a:pPr>
            <a:endParaRPr lang="sv-SE" sz="2400" dirty="0"/>
          </a:p>
          <a:p>
            <a:pPr marL="0" indent="0">
              <a:buNone/>
            </a:pPr>
            <a:r>
              <a:rPr lang="sv-SE" sz="2400" dirty="0"/>
              <a:t>Om en ledare ser eller misstänker att värdegrunden inte efterlevs ska detta rapporteras till vem som helst i styrelsen. </a:t>
            </a:r>
            <a:endParaRPr lang="sv-SE" sz="2200" dirty="0"/>
          </a:p>
          <a:p>
            <a:pPr>
              <a:buNone/>
            </a:pPr>
            <a:endParaRPr lang="sv-SE" sz="2600" dirty="0"/>
          </a:p>
          <a:p>
            <a:endParaRPr lang="sv-SE" dirty="0"/>
          </a:p>
        </p:txBody>
      </p:sp>
      <p:sp>
        <p:nvSpPr>
          <p:cNvPr id="5" name="Platshållare för sidfot 4"/>
          <p:cNvSpPr>
            <a:spLocks noGrp="1"/>
          </p:cNvSpPr>
          <p:nvPr>
            <p:ph type="ftr" sz="quarter" idx="11"/>
          </p:nvPr>
        </p:nvSpPr>
        <p:spPr/>
        <p:txBody>
          <a:bodyPr/>
          <a:lstStyle/>
          <a:p>
            <a:r>
              <a:rPr lang="sv-SE"/>
              <a:t>Version 4.0 2021</a:t>
            </a:r>
          </a:p>
        </p:txBody>
      </p:sp>
      <p:pic>
        <p:nvPicPr>
          <p:cNvPr id="7" name="Bildobjekt 6"/>
          <p:cNvPicPr>
            <a:picLocks noChangeAspect="1"/>
          </p:cNvPicPr>
          <p:nvPr/>
        </p:nvPicPr>
        <p:blipFill rotWithShape="1">
          <a:blip r:embed="rId2" cstate="print">
            <a:extLst>
              <a:ext uri="{28A0092B-C50C-407E-A947-70E740481C1C}">
                <a14:useLocalDpi xmlns:a14="http://schemas.microsoft.com/office/drawing/2010/main" val="0"/>
              </a:ext>
            </a:extLst>
          </a:blip>
          <a:srcRect b="19813"/>
          <a:stretch/>
        </p:blipFill>
        <p:spPr>
          <a:xfrm rot="564753">
            <a:off x="7749159" y="2056105"/>
            <a:ext cx="779356" cy="70158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Föräldrapolicy</a:t>
            </a:r>
          </a:p>
        </p:txBody>
      </p:sp>
      <p:sp>
        <p:nvSpPr>
          <p:cNvPr id="2" name="Platshållare för innehåll 1"/>
          <p:cNvSpPr>
            <a:spLocks noGrp="1"/>
          </p:cNvSpPr>
          <p:nvPr>
            <p:ph idx="1"/>
          </p:nvPr>
        </p:nvSpPr>
        <p:spPr>
          <a:xfrm>
            <a:off x="899592" y="1845734"/>
            <a:ext cx="7467168" cy="4023360"/>
          </a:xfrm>
        </p:spPr>
        <p:txBody>
          <a:bodyPr/>
          <a:lstStyle/>
          <a:p>
            <a:endParaRPr lang="sv-SE" dirty="0"/>
          </a:p>
          <a:p>
            <a:r>
              <a:rPr lang="sv-SE" dirty="0"/>
              <a:t>Varje förälder/närstående är med och bidrar till, och har ett ansvar för, att gruppen/laget kan verka i en kreativ och positiv miljö</a:t>
            </a:r>
          </a:p>
          <a:p>
            <a:pPr>
              <a:buNone/>
            </a:pPr>
            <a:endParaRPr lang="sv-SE" dirty="0"/>
          </a:p>
          <a:p>
            <a:pPr>
              <a:buNone/>
            </a:pPr>
            <a:r>
              <a:rPr lang="sv-SE" dirty="0"/>
              <a:t>… på så sätt bidrar föräldern/närstående till sin egen son/dotter och andras ungdomars utveckling.</a:t>
            </a:r>
          </a:p>
          <a:p>
            <a:pPr>
              <a:buNone/>
            </a:pPr>
            <a:endParaRPr lang="sv-SE" dirty="0"/>
          </a:p>
          <a:p>
            <a:pPr>
              <a:buNone/>
            </a:pPr>
            <a:r>
              <a:rPr lang="sv-SE" dirty="0"/>
              <a:t>Alla föräldrar ska känna till MHFs värdegrund och veta vart de ska vända sig om de ser eller misstänker att värdegrunden inte efterlevs. </a:t>
            </a:r>
          </a:p>
          <a:p>
            <a:pPr>
              <a:buNone/>
            </a:pPr>
            <a:endParaRPr lang="sv-SE" dirty="0"/>
          </a:p>
          <a:p>
            <a:endParaRPr lang="sv-SE" dirty="0"/>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22959" y="274638"/>
            <a:ext cx="7543802" cy="1426170"/>
          </a:xfrm>
        </p:spPr>
        <p:txBody>
          <a:bodyPr>
            <a:noAutofit/>
          </a:bodyPr>
          <a:lstStyle/>
          <a:p>
            <a:r>
              <a:rPr lang="sv-SE" sz="4000" dirty="0"/>
              <a:t>Hur ska föräldrar/närstående vara?</a:t>
            </a:r>
          </a:p>
        </p:txBody>
      </p:sp>
      <p:sp>
        <p:nvSpPr>
          <p:cNvPr id="2" name="Platshållare för innehåll 1"/>
          <p:cNvSpPr>
            <a:spLocks noGrp="1"/>
          </p:cNvSpPr>
          <p:nvPr>
            <p:ph idx="1"/>
          </p:nvPr>
        </p:nvSpPr>
        <p:spPr>
          <a:xfrm>
            <a:off x="822959" y="1845734"/>
            <a:ext cx="7543801" cy="4391578"/>
          </a:xfrm>
        </p:spPr>
        <p:txBody>
          <a:bodyPr>
            <a:normAutofit fontScale="25000" lnSpcReduction="20000"/>
          </a:bodyPr>
          <a:lstStyle/>
          <a:p>
            <a:pPr>
              <a:lnSpc>
                <a:spcPct val="120000"/>
              </a:lnSpc>
              <a:buFont typeface="Calibri" panose="020F0502020204030204" pitchFamily="34" charset="0"/>
              <a:buNone/>
            </a:pPr>
            <a:r>
              <a:rPr lang="sv-SE" sz="5100" b="1" dirty="0"/>
              <a:t>Förebild</a:t>
            </a:r>
          </a:p>
          <a:p>
            <a:pPr marL="185738" indent="-185738">
              <a:lnSpc>
                <a:spcPct val="120000"/>
              </a:lnSpc>
              <a:buFont typeface="Wingdings" panose="05000000000000000000" pitchFamily="2" charset="2"/>
              <a:buChar char="§"/>
            </a:pPr>
            <a:r>
              <a:rPr lang="sv-SE" sz="5100" dirty="0"/>
              <a:t> Använd vårdat språk.</a:t>
            </a:r>
          </a:p>
          <a:p>
            <a:pPr marL="185738" indent="-185738">
              <a:lnSpc>
                <a:spcPct val="120000"/>
              </a:lnSpc>
              <a:buFont typeface="Wingdings" panose="05000000000000000000" pitchFamily="2" charset="2"/>
              <a:buChar char="§"/>
            </a:pPr>
            <a:r>
              <a:rPr lang="sv-SE" sz="5100" dirty="0"/>
              <a:t> Uppträd alltid sportsligt på träning och matcher mot domare, funktionärer, ledare och andra.</a:t>
            </a:r>
          </a:p>
          <a:p>
            <a:pPr marL="185738" indent="-185738">
              <a:lnSpc>
                <a:spcPct val="120000"/>
              </a:lnSpc>
              <a:buFont typeface="Wingdings" panose="05000000000000000000" pitchFamily="2" charset="2"/>
              <a:buChar char="§"/>
            </a:pPr>
            <a:r>
              <a:rPr lang="sv-SE" sz="5100" dirty="0"/>
              <a:t> Hälsar alltid på klubbmedlemmar (spelare, föräldrar, styrelse, ledare).</a:t>
            </a:r>
          </a:p>
          <a:p>
            <a:pPr lvl="1">
              <a:lnSpc>
                <a:spcPct val="120000"/>
              </a:lnSpc>
              <a:buFont typeface="Calibri" panose="020F0502020204030204" pitchFamily="34" charset="0"/>
              <a:buNone/>
            </a:pPr>
            <a:endParaRPr lang="sv-SE" sz="5300" dirty="0"/>
          </a:p>
          <a:p>
            <a:pPr>
              <a:lnSpc>
                <a:spcPct val="120000"/>
              </a:lnSpc>
              <a:buFont typeface="Calibri" panose="020F0502020204030204" pitchFamily="34" charset="0"/>
              <a:buNone/>
            </a:pPr>
            <a:r>
              <a:rPr lang="sv-SE" sz="5100" b="1" dirty="0"/>
              <a:t>Stöd</a:t>
            </a:r>
          </a:p>
          <a:p>
            <a:pPr marL="185738" indent="-185738">
              <a:lnSpc>
                <a:spcPct val="120000"/>
              </a:lnSpc>
              <a:buFont typeface="Wingdings" panose="05000000000000000000" pitchFamily="2" charset="2"/>
              <a:buChar char="§"/>
            </a:pPr>
            <a:r>
              <a:rPr lang="sv-SE" sz="5100" dirty="0"/>
              <a:t> Ge stöd och uppmuntran när det behövs.</a:t>
            </a:r>
          </a:p>
          <a:p>
            <a:pPr marL="185738" indent="-185738">
              <a:lnSpc>
                <a:spcPct val="120000"/>
              </a:lnSpc>
              <a:buFont typeface="Wingdings" panose="05000000000000000000" pitchFamily="2" charset="2"/>
              <a:buChar char="§"/>
            </a:pPr>
            <a:r>
              <a:rPr lang="sv-SE" sz="5100" dirty="0"/>
              <a:t> Heja på ett positivt sätt.</a:t>
            </a:r>
          </a:p>
          <a:p>
            <a:pPr lvl="1">
              <a:lnSpc>
                <a:spcPct val="120000"/>
              </a:lnSpc>
              <a:buFont typeface="Calibri" panose="020F0502020204030204" pitchFamily="34" charset="0"/>
              <a:buNone/>
            </a:pPr>
            <a:endParaRPr lang="sv-SE" sz="5300" dirty="0"/>
          </a:p>
          <a:p>
            <a:pPr>
              <a:lnSpc>
                <a:spcPct val="120000"/>
              </a:lnSpc>
              <a:buFont typeface="Calibri" panose="020F0502020204030204" pitchFamily="34" charset="0"/>
              <a:buNone/>
            </a:pPr>
            <a:r>
              <a:rPr lang="sv-SE" sz="5100" b="1" dirty="0"/>
              <a:t>Respekt</a:t>
            </a:r>
          </a:p>
          <a:p>
            <a:pPr marL="185738" indent="-185738">
              <a:lnSpc>
                <a:spcPct val="120000"/>
              </a:lnSpc>
              <a:buFont typeface="Wingdings" panose="05000000000000000000" pitchFamily="2" charset="2"/>
              <a:buChar char="§"/>
            </a:pPr>
            <a:r>
              <a:rPr lang="sv-SE" sz="5100" dirty="0"/>
              <a:t> Respektera andras prestationer utifrån deras förutsättningar.</a:t>
            </a:r>
          </a:p>
          <a:p>
            <a:pPr marL="185738" indent="-185738">
              <a:lnSpc>
                <a:spcPct val="120000"/>
              </a:lnSpc>
              <a:buFont typeface="Wingdings" panose="05000000000000000000" pitchFamily="2" charset="2"/>
              <a:buChar char="§"/>
            </a:pPr>
            <a:r>
              <a:rPr lang="sv-SE" sz="5100" dirty="0"/>
              <a:t> Respektera ledare och domares beslut.</a:t>
            </a:r>
          </a:p>
          <a:p>
            <a:pPr lvl="1">
              <a:buFont typeface="Wingdings" panose="05000000000000000000" pitchFamily="2" charset="2"/>
              <a:buChar char="§"/>
            </a:pPr>
            <a:endParaRPr lang="sv-SE" dirty="0"/>
          </a:p>
          <a:p>
            <a:endParaRPr lang="sv-SE" b="1" dirty="0"/>
          </a:p>
          <a:p>
            <a:endParaRPr lang="sv-SE" dirty="0"/>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2800" dirty="0"/>
              <a:t>Vad ska/kan man som förälder hjälpa till med?</a:t>
            </a:r>
          </a:p>
        </p:txBody>
      </p:sp>
      <p:sp>
        <p:nvSpPr>
          <p:cNvPr id="2" name="Platshållare för innehåll 1"/>
          <p:cNvSpPr>
            <a:spLocks noGrp="1"/>
          </p:cNvSpPr>
          <p:nvPr>
            <p:ph idx="1"/>
          </p:nvPr>
        </p:nvSpPr>
        <p:spPr/>
        <p:txBody>
          <a:bodyPr>
            <a:normAutofit fontScale="40000" lnSpcReduction="20000"/>
          </a:bodyPr>
          <a:lstStyle/>
          <a:p>
            <a:pPr>
              <a:lnSpc>
                <a:spcPct val="120000"/>
              </a:lnSpc>
            </a:pPr>
            <a:r>
              <a:rPr lang="sv-SE" sz="5000" b="1" dirty="0"/>
              <a:t>Ta ansvar för och vara med </a:t>
            </a:r>
            <a:r>
              <a:rPr lang="sv-SE" sz="5000" dirty="0"/>
              <a:t>på de arrangemang/aktiviteter som laget blivit tilldelat.</a:t>
            </a:r>
          </a:p>
          <a:p>
            <a:pPr>
              <a:lnSpc>
                <a:spcPct val="120000"/>
              </a:lnSpc>
            </a:pPr>
            <a:r>
              <a:rPr lang="sv-SE" sz="5000" b="1" dirty="0"/>
              <a:t>Håll dig uppdaterad </a:t>
            </a:r>
            <a:r>
              <a:rPr lang="sv-SE" sz="5000" dirty="0"/>
              <a:t>– läs e-post, kolla på hemsidan.</a:t>
            </a:r>
          </a:p>
          <a:p>
            <a:pPr>
              <a:lnSpc>
                <a:spcPct val="120000"/>
              </a:lnSpc>
            </a:pPr>
            <a:r>
              <a:rPr lang="sv-SE" sz="5000" b="1" dirty="0"/>
              <a:t>Erbjuda ledare ditt stöd </a:t>
            </a:r>
            <a:r>
              <a:rPr lang="sv-SE" sz="5000" dirty="0"/>
              <a:t>kring administration eller andra kringsysslor.</a:t>
            </a:r>
          </a:p>
          <a:p>
            <a:pPr>
              <a:lnSpc>
                <a:spcPct val="120000"/>
              </a:lnSpc>
            </a:pPr>
            <a:r>
              <a:rPr lang="sv-SE" sz="5000" b="1" dirty="0"/>
              <a:t>Hjälp spelarna att komma till träningar och matcher.</a:t>
            </a:r>
          </a:p>
          <a:p>
            <a:pPr>
              <a:lnSpc>
                <a:spcPct val="120000"/>
              </a:lnSpc>
            </a:pPr>
            <a:r>
              <a:rPr lang="sv-SE" sz="5000" b="1" dirty="0"/>
              <a:t>Se till att spelarna mår bra </a:t>
            </a:r>
            <a:r>
              <a:rPr lang="sv-SE" sz="5000" dirty="0"/>
              <a:t>inför träningar och matcher – mat, sömn etc.</a:t>
            </a:r>
          </a:p>
          <a:p>
            <a:pPr>
              <a:lnSpc>
                <a:spcPct val="120000"/>
              </a:lnSpc>
            </a:pPr>
            <a:r>
              <a:rPr lang="sv-SE" sz="5000" b="1" dirty="0"/>
              <a:t>Hjälp spelaren att träna upp förmåga att planera/organisera </a:t>
            </a:r>
            <a:r>
              <a:rPr lang="sv-SE" sz="5000" dirty="0"/>
              <a:t>– skolarbete, packning.</a:t>
            </a:r>
            <a:endParaRPr lang="sv-SE" dirty="0"/>
          </a:p>
          <a:p>
            <a:endParaRPr lang="sv-SE" dirty="0"/>
          </a:p>
          <a:p>
            <a:endParaRPr lang="sv-SE" dirty="0"/>
          </a:p>
        </p:txBody>
      </p:sp>
      <p:sp>
        <p:nvSpPr>
          <p:cNvPr id="5" name="Platshållare för sidfot 4"/>
          <p:cNvSpPr>
            <a:spLocks noGrp="1"/>
          </p:cNvSpPr>
          <p:nvPr>
            <p:ph type="ftr" sz="quarter" idx="11"/>
          </p:nvPr>
        </p:nvSpPr>
        <p:spPr/>
        <p:txBody>
          <a:bodyPr/>
          <a:lstStyle/>
          <a:p>
            <a:r>
              <a:rPr lang="sv-SE"/>
              <a:t>Version 4.0 2021</a:t>
            </a:r>
          </a:p>
        </p:txBody>
      </p:sp>
      <p:pic>
        <p:nvPicPr>
          <p:cNvPr id="6" name="Bildobjekt 5" descr="http://www.proteamonline.se/storage/customers/712/editor/MHFliten.jpg"/>
          <p:cNvPicPr/>
          <p:nvPr/>
        </p:nvPicPr>
        <p:blipFill>
          <a:blip r:embed="rId2" cstate="print"/>
          <a:srcRect/>
          <a:stretch>
            <a:fillRect/>
          </a:stretch>
        </p:blipFill>
        <p:spPr bwMode="auto">
          <a:xfrm>
            <a:off x="8316416" y="264850"/>
            <a:ext cx="558260" cy="643870"/>
          </a:xfrm>
          <a:prstGeom prst="rect">
            <a:avLst/>
          </a:prstGeom>
          <a:ln>
            <a:noFill/>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Spelarpolicy</a:t>
            </a:r>
          </a:p>
        </p:txBody>
      </p:sp>
      <p:sp>
        <p:nvSpPr>
          <p:cNvPr id="2" name="Platshållare för innehåll 1"/>
          <p:cNvSpPr>
            <a:spLocks noGrp="1"/>
          </p:cNvSpPr>
          <p:nvPr>
            <p:ph idx="1"/>
          </p:nvPr>
        </p:nvSpPr>
        <p:spPr/>
        <p:txBody>
          <a:bodyPr/>
          <a:lstStyle/>
          <a:p>
            <a:endParaRPr lang="sv-SE" dirty="0"/>
          </a:p>
          <a:p>
            <a:r>
              <a:rPr lang="sv-SE" dirty="0"/>
              <a:t>Varje spelare är med och bidrar till, och har ett ansvar för, att gruppen/laget kan verka i en kreativ och positiv miljö</a:t>
            </a:r>
          </a:p>
          <a:p>
            <a:pPr>
              <a:buNone/>
            </a:pPr>
            <a:endParaRPr lang="sv-SE" dirty="0"/>
          </a:p>
          <a:p>
            <a:pPr>
              <a:buNone/>
            </a:pPr>
            <a:r>
              <a:rPr lang="sv-SE" dirty="0"/>
              <a:t>… på så sätt bidrar spelaren till sin egen och andras utveckling.</a:t>
            </a:r>
          </a:p>
          <a:p>
            <a:pPr>
              <a:buNone/>
            </a:pPr>
            <a:endParaRPr lang="sv-SE" dirty="0"/>
          </a:p>
          <a:p>
            <a:pPr>
              <a:buNone/>
            </a:pPr>
            <a:r>
              <a:rPr lang="sv-SE" dirty="0"/>
              <a:t>Alla spelare ska känna till MHFs värdegrund och veta vart de ska vända sig om de ser eller misstänker att värdegrunden inte efterlevs. </a:t>
            </a:r>
          </a:p>
          <a:p>
            <a:pPr>
              <a:buNone/>
            </a:pPr>
            <a:endParaRPr lang="sv-SE" dirty="0"/>
          </a:p>
          <a:p>
            <a:endParaRPr lang="sv-SE" dirty="0"/>
          </a:p>
        </p:txBody>
      </p:sp>
      <p:sp>
        <p:nvSpPr>
          <p:cNvPr id="5" name="Platshållare för sidfot 4"/>
          <p:cNvSpPr>
            <a:spLocks noGrp="1"/>
          </p:cNvSpPr>
          <p:nvPr>
            <p:ph type="ftr" sz="quarter" idx="11"/>
          </p:nvPr>
        </p:nvSpPr>
        <p:spPr/>
        <p:txBody>
          <a:bodyPr/>
          <a:lstStyle/>
          <a:p>
            <a:r>
              <a:rPr lang="sv-SE"/>
              <a:t>Version 4.0 2021</a:t>
            </a:r>
          </a:p>
        </p:txBody>
      </p:sp>
      <p:pic>
        <p:nvPicPr>
          <p:cNvPr id="6" name="Bildobjekt 5" descr="http://www.proteamonline.se/storage/customers/712/editor/MHFliten.jpg"/>
          <p:cNvPicPr/>
          <p:nvPr/>
        </p:nvPicPr>
        <p:blipFill>
          <a:blip r:embed="rId2" cstate="print"/>
          <a:srcRect/>
          <a:stretch>
            <a:fillRect/>
          </a:stretch>
        </p:blipFill>
        <p:spPr bwMode="auto">
          <a:xfrm>
            <a:off x="8316416" y="264850"/>
            <a:ext cx="558260" cy="643870"/>
          </a:xfrm>
          <a:prstGeom prst="rect">
            <a:avLst/>
          </a:prstGeom>
          <a:ln>
            <a:noFill/>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Verksamhetsidé</a:t>
            </a:r>
          </a:p>
        </p:txBody>
      </p:sp>
      <p:sp>
        <p:nvSpPr>
          <p:cNvPr id="3" name="Platshållare för innehåll 2"/>
          <p:cNvSpPr>
            <a:spLocks noGrp="1"/>
          </p:cNvSpPr>
          <p:nvPr>
            <p:ph idx="1"/>
          </p:nvPr>
        </p:nvSpPr>
        <p:spPr/>
        <p:txBody>
          <a:bodyPr/>
          <a:lstStyle/>
          <a:p>
            <a:pPr>
              <a:buNone/>
            </a:pPr>
            <a:endParaRPr lang="sv-SE" i="1" dirty="0"/>
          </a:p>
          <a:p>
            <a:pPr>
              <a:buNone/>
            </a:pPr>
            <a:r>
              <a:rPr lang="sv-SE" i="1" dirty="0"/>
              <a:t>"MHF utvecklar ungdomar som individer och handbollsspelare i en kreativ och positiv miljö." </a:t>
            </a:r>
          </a:p>
          <a:p>
            <a:endParaRPr lang="sv-SE" i="1" dirty="0"/>
          </a:p>
          <a:p>
            <a:pPr marL="0" indent="0">
              <a:buNone/>
            </a:pPr>
            <a:r>
              <a:rPr lang="sv-SE" dirty="0"/>
              <a:t>MHF:s verksamhetsidé är en ledstjärna för alla som är verksamma inom föreningen. </a:t>
            </a:r>
          </a:p>
        </p:txBody>
      </p:sp>
      <p:sp>
        <p:nvSpPr>
          <p:cNvPr id="4" name="Platshållare för sidfot 3"/>
          <p:cNvSpPr>
            <a:spLocks noGrp="1"/>
          </p:cNvSpPr>
          <p:nvPr>
            <p:ph type="ftr" sz="quarter" idx="11"/>
          </p:nvPr>
        </p:nvSpPr>
        <p:spPr/>
        <p:txBody>
          <a:bodyPr/>
          <a:lstStyle/>
          <a:p>
            <a:r>
              <a:rPr lang="sv-SE"/>
              <a:t>Version 4.0 2021</a:t>
            </a:r>
            <a:endParaRPr lang="sv-SE" dirty="0"/>
          </a:p>
        </p:txBody>
      </p:sp>
      <p:pic>
        <p:nvPicPr>
          <p:cNvPr id="15" name="Bildobjekt 14">
            <a:extLst>
              <a:ext uri="{FF2B5EF4-FFF2-40B4-BE49-F238E27FC236}">
                <a16:creationId xmlns:a16="http://schemas.microsoft.com/office/drawing/2014/main" id="{BFF33E67-CD61-2C46-9499-EFCE47E8C8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66760" y="354070"/>
            <a:ext cx="471731" cy="619989"/>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Spelare i MHF</a:t>
            </a:r>
          </a:p>
        </p:txBody>
      </p:sp>
      <p:sp>
        <p:nvSpPr>
          <p:cNvPr id="2" name="Platshållare för innehåll 1"/>
          <p:cNvSpPr>
            <a:spLocks noGrp="1"/>
          </p:cNvSpPr>
          <p:nvPr>
            <p:ph idx="1"/>
          </p:nvPr>
        </p:nvSpPr>
        <p:spPr>
          <a:xfrm>
            <a:off x="971600" y="1737360"/>
            <a:ext cx="7344816" cy="4427943"/>
          </a:xfrm>
        </p:spPr>
        <p:txBody>
          <a:bodyPr>
            <a:normAutofit fontScale="77500" lnSpcReduction="20000"/>
          </a:bodyPr>
          <a:lstStyle/>
          <a:p>
            <a:pPr marL="0" lvl="1" indent="0">
              <a:lnSpc>
                <a:spcPct val="120000"/>
              </a:lnSpc>
              <a:spcBef>
                <a:spcPts val="1200"/>
              </a:spcBef>
              <a:spcAft>
                <a:spcPts val="200"/>
              </a:spcAft>
              <a:buSzPct val="100000"/>
              <a:buNone/>
            </a:pPr>
            <a:endParaRPr lang="sv-SE" sz="2400" b="1" dirty="0"/>
          </a:p>
          <a:p>
            <a:pPr marL="0" lvl="1" indent="0">
              <a:lnSpc>
                <a:spcPct val="120000"/>
              </a:lnSpc>
              <a:spcBef>
                <a:spcPts val="1200"/>
              </a:spcBef>
              <a:spcAft>
                <a:spcPts val="200"/>
              </a:spcAft>
              <a:buSzPct val="100000"/>
              <a:buNone/>
            </a:pPr>
            <a:r>
              <a:rPr lang="sv-SE" sz="2400" b="1" dirty="0"/>
              <a:t>Hälsar alltid på klubbmedlemmar </a:t>
            </a:r>
            <a:r>
              <a:rPr lang="sv-SE" sz="2400" dirty="0"/>
              <a:t>(spelare, föräldrar, styrelse, ledare).</a:t>
            </a:r>
          </a:p>
          <a:p>
            <a:pPr marL="0" indent="0">
              <a:lnSpc>
                <a:spcPct val="120000"/>
              </a:lnSpc>
              <a:buNone/>
            </a:pPr>
            <a:r>
              <a:rPr lang="sv-SE" sz="2400" b="1" dirty="0"/>
              <a:t>Uppträder på ett sportsligt sätt gentemot alla </a:t>
            </a:r>
            <a:r>
              <a:rPr lang="sv-SE" sz="2400" dirty="0"/>
              <a:t>– både medspelare och motståndare, ledare, domare och publik.</a:t>
            </a:r>
          </a:p>
          <a:p>
            <a:pPr marL="0" indent="0">
              <a:lnSpc>
                <a:spcPct val="120000"/>
              </a:lnSpc>
              <a:buNone/>
            </a:pPr>
            <a:r>
              <a:rPr lang="sv-SE" sz="2400" b="1" dirty="0"/>
              <a:t>Eftersträvar rent spel och fuskar aldrig sig till fördelar.</a:t>
            </a:r>
          </a:p>
          <a:p>
            <a:pPr marL="0" indent="0">
              <a:lnSpc>
                <a:spcPct val="120000"/>
              </a:lnSpc>
              <a:buNone/>
            </a:pPr>
            <a:r>
              <a:rPr lang="sv-SE" sz="2400" b="1" dirty="0"/>
              <a:t>Använder ett vårdad språk – </a:t>
            </a:r>
            <a:r>
              <a:rPr lang="sv-SE" sz="2400" dirty="0"/>
              <a:t>inga svordomar eller andra oförskämdheter. </a:t>
            </a:r>
          </a:p>
          <a:p>
            <a:pPr marL="0" indent="0">
              <a:lnSpc>
                <a:spcPct val="120000"/>
              </a:lnSpc>
              <a:buNone/>
            </a:pPr>
            <a:r>
              <a:rPr lang="sv-SE" sz="2400" b="1" dirty="0"/>
              <a:t>Bär MHF:s spelarkläder enligt de riktlinjer som finns.</a:t>
            </a:r>
          </a:p>
          <a:p>
            <a:pPr marL="0" indent="0">
              <a:lnSpc>
                <a:spcPct val="120000"/>
              </a:lnSpc>
              <a:buNone/>
            </a:pPr>
            <a:r>
              <a:rPr lang="sv-SE" sz="2400" b="1" dirty="0"/>
              <a:t>Har förståelse för att andra spelare, ledare och domare kan göra misstag. </a:t>
            </a:r>
          </a:p>
          <a:p>
            <a:pPr marL="0" indent="0">
              <a:lnSpc>
                <a:spcPct val="120000"/>
              </a:lnSpc>
              <a:buNone/>
            </a:pPr>
            <a:r>
              <a:rPr lang="sv-SE" sz="2400" b="1" dirty="0"/>
              <a:t>Kommenterar aldrig motståndarlagets spelare, ledare eller domare. </a:t>
            </a:r>
            <a:r>
              <a:rPr lang="sv-SE" sz="2400" dirty="0"/>
              <a:t>Det är ledaren som för lagets talan.</a:t>
            </a:r>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Spelare – träning och match</a:t>
            </a:r>
          </a:p>
        </p:txBody>
      </p:sp>
      <p:sp>
        <p:nvSpPr>
          <p:cNvPr id="2" name="Platshållare för innehåll 1"/>
          <p:cNvSpPr>
            <a:spLocks noGrp="1"/>
          </p:cNvSpPr>
          <p:nvPr>
            <p:ph idx="1"/>
          </p:nvPr>
        </p:nvSpPr>
        <p:spPr/>
        <p:txBody>
          <a:bodyPr>
            <a:normAutofit/>
          </a:bodyPr>
          <a:lstStyle/>
          <a:p>
            <a:pPr>
              <a:buNone/>
            </a:pPr>
            <a:endParaRPr lang="sv-SE" dirty="0"/>
          </a:p>
          <a:p>
            <a:r>
              <a:rPr lang="sv-SE" b="1" dirty="0"/>
              <a:t>Närvaro</a:t>
            </a:r>
            <a:r>
              <a:rPr lang="sv-SE" dirty="0"/>
              <a:t> - viktigt att vara närvarande vid träning, det kräver planering.</a:t>
            </a:r>
          </a:p>
          <a:p>
            <a:r>
              <a:rPr lang="sv-SE" b="1" dirty="0"/>
              <a:t>Meddela</a:t>
            </a:r>
            <a:r>
              <a:rPr lang="sv-SE" dirty="0"/>
              <a:t> ledare i god tid vid förhinder.</a:t>
            </a:r>
          </a:p>
          <a:p>
            <a:r>
              <a:rPr lang="sv-SE" b="1" dirty="0"/>
              <a:t>Passa tider.</a:t>
            </a:r>
          </a:p>
          <a:p>
            <a:r>
              <a:rPr lang="sv-SE" b="1" dirty="0"/>
              <a:t>Lyssna.</a:t>
            </a:r>
          </a:p>
          <a:p>
            <a:r>
              <a:rPr lang="sv-SE" b="1" dirty="0"/>
              <a:t>Vara uppmärksam.</a:t>
            </a:r>
          </a:p>
          <a:p>
            <a:r>
              <a:rPr lang="sv-SE" b="1" dirty="0"/>
              <a:t>Hålla i bollen </a:t>
            </a:r>
            <a:r>
              <a:rPr lang="sv-SE" dirty="0"/>
              <a:t>när någon pratar.</a:t>
            </a:r>
          </a:p>
          <a:p>
            <a:r>
              <a:rPr lang="sv-SE" b="1" dirty="0"/>
              <a:t>Var rädd om material </a:t>
            </a:r>
            <a:r>
              <a:rPr lang="sv-SE" dirty="0"/>
              <a:t>och andras saker.</a:t>
            </a:r>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dirty="0"/>
              <a:t>Kamratskap</a:t>
            </a:r>
          </a:p>
        </p:txBody>
      </p:sp>
      <p:sp>
        <p:nvSpPr>
          <p:cNvPr id="2" name="Platshållare för innehåll 1"/>
          <p:cNvSpPr>
            <a:spLocks noGrp="1"/>
          </p:cNvSpPr>
          <p:nvPr>
            <p:ph idx="1"/>
          </p:nvPr>
        </p:nvSpPr>
        <p:spPr/>
        <p:txBody>
          <a:bodyPr>
            <a:normAutofit fontScale="92500" lnSpcReduction="10000"/>
          </a:bodyPr>
          <a:lstStyle/>
          <a:p>
            <a:endParaRPr lang="sv-SE" dirty="0"/>
          </a:p>
          <a:p>
            <a:r>
              <a:rPr lang="sv-SE" dirty="0"/>
              <a:t>En enkel regel är att respektera sina lagkamrater och behandla dem, som man själv vill bli behandlad. </a:t>
            </a:r>
          </a:p>
          <a:p>
            <a:pPr>
              <a:buNone/>
            </a:pPr>
            <a:endParaRPr lang="sv-SE" dirty="0"/>
          </a:p>
          <a:p>
            <a:r>
              <a:rPr lang="sv-SE" dirty="0"/>
              <a:t>Det är allas uppgift inom MHF att motverka trakasserier eller mobbning. </a:t>
            </a:r>
          </a:p>
          <a:p>
            <a:pPr>
              <a:buNone/>
            </a:pPr>
            <a:r>
              <a:rPr lang="sv-SE" dirty="0"/>
              <a:t>		</a:t>
            </a:r>
          </a:p>
          <a:p>
            <a:pPr>
              <a:buNone/>
            </a:pPr>
            <a:r>
              <a:rPr lang="sv-SE" dirty="0"/>
              <a:t>	Klubben ser särskilt allvarligt på trakasserier kring etnisk tillhörighet eller sexuell läggning.</a:t>
            </a:r>
          </a:p>
          <a:p>
            <a:pPr>
              <a:buNone/>
            </a:pPr>
            <a:endParaRPr lang="sv-SE" dirty="0"/>
          </a:p>
          <a:p>
            <a:pPr>
              <a:buNone/>
            </a:pPr>
            <a:r>
              <a:rPr lang="sv-SE" dirty="0"/>
              <a:t>Om en spelare ser eller misstänker att värdegrunden inte efterlevs ska detta rapporteras till en ledare eller vem som helst i styrelsen. </a:t>
            </a:r>
          </a:p>
          <a:p>
            <a:pPr>
              <a:buNone/>
            </a:pPr>
            <a:endParaRPr lang="sv-SE" dirty="0"/>
          </a:p>
          <a:p>
            <a:pPr>
              <a:buNone/>
            </a:pPr>
            <a:endParaRPr lang="sv-SE" dirty="0"/>
          </a:p>
          <a:p>
            <a:pPr>
              <a:buNone/>
            </a:pPr>
            <a:endParaRPr lang="sv-SE" dirty="0"/>
          </a:p>
          <a:p>
            <a:pPr>
              <a:buNone/>
            </a:pPr>
            <a:endParaRPr lang="sv-SE" dirty="0"/>
          </a:p>
        </p:txBody>
      </p:sp>
      <p:sp>
        <p:nvSpPr>
          <p:cNvPr id="4" name="Platshållare för sidfot 3"/>
          <p:cNvSpPr>
            <a:spLocks noGrp="1"/>
          </p:cNvSpPr>
          <p:nvPr>
            <p:ph type="ftr" sz="quarter" idx="11"/>
          </p:nvPr>
        </p:nvSpPr>
        <p:spPr/>
        <p:txBody>
          <a:bodyPr/>
          <a:lstStyle/>
          <a:p>
            <a:r>
              <a:rPr lang="sv-SE"/>
              <a:t>Version 4.0 2021</a:t>
            </a:r>
          </a:p>
        </p:txBody>
      </p:sp>
      <p:pic>
        <p:nvPicPr>
          <p:cNvPr id="6" name="Bildobjekt 5"/>
          <p:cNvPicPr>
            <a:picLocks noChangeAspect="1"/>
          </p:cNvPicPr>
          <p:nvPr/>
        </p:nvPicPr>
        <p:blipFill rotWithShape="1">
          <a:blip r:embed="rId2">
            <a:extLst>
              <a:ext uri="{28A0092B-C50C-407E-A947-70E740481C1C}">
                <a14:useLocalDpi xmlns:a14="http://schemas.microsoft.com/office/drawing/2010/main" val="0"/>
              </a:ext>
            </a:extLst>
          </a:blip>
          <a:srcRect b="19813"/>
          <a:stretch/>
        </p:blipFill>
        <p:spPr>
          <a:xfrm rot="564753">
            <a:off x="5522168" y="660907"/>
            <a:ext cx="1107108" cy="996631"/>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Lagmoral</a:t>
            </a:r>
          </a:p>
        </p:txBody>
      </p:sp>
      <p:sp>
        <p:nvSpPr>
          <p:cNvPr id="2" name="Platshållare för innehåll 1"/>
          <p:cNvSpPr>
            <a:spLocks noGrp="1"/>
          </p:cNvSpPr>
          <p:nvPr>
            <p:ph idx="1"/>
          </p:nvPr>
        </p:nvSpPr>
        <p:spPr/>
        <p:txBody>
          <a:bodyPr>
            <a:normAutofit fontScale="92500" lnSpcReduction="20000"/>
          </a:bodyPr>
          <a:lstStyle/>
          <a:p>
            <a:endParaRPr lang="sv-SE" dirty="0"/>
          </a:p>
          <a:p>
            <a:r>
              <a:rPr lang="sv-SE" dirty="0"/>
              <a:t>Alltid göra sitt bästa.</a:t>
            </a:r>
          </a:p>
          <a:p>
            <a:pPr>
              <a:buNone/>
            </a:pPr>
            <a:endParaRPr lang="sv-SE" dirty="0"/>
          </a:p>
          <a:p>
            <a:r>
              <a:rPr lang="sv-SE" dirty="0"/>
              <a:t>Uppmuntra oavsett hur det går, eller hur resultatet är just för tillfället.</a:t>
            </a:r>
          </a:p>
          <a:p>
            <a:pPr>
              <a:buNone/>
            </a:pPr>
            <a:endParaRPr lang="sv-SE" dirty="0"/>
          </a:p>
          <a:p>
            <a:r>
              <a:rPr lang="sv-SE" dirty="0"/>
              <a:t>Respektera att vi är olika.</a:t>
            </a:r>
          </a:p>
          <a:p>
            <a:pPr>
              <a:buNone/>
            </a:pPr>
            <a:endParaRPr lang="sv-SE" dirty="0"/>
          </a:p>
          <a:p>
            <a:r>
              <a:rPr lang="sv-SE" dirty="0"/>
              <a:t>Det är tillåtet att göra ”fel”.</a:t>
            </a:r>
          </a:p>
          <a:p>
            <a:pPr>
              <a:buNone/>
            </a:pPr>
            <a:endParaRPr lang="sv-SE" dirty="0"/>
          </a:p>
          <a:p>
            <a:r>
              <a:rPr lang="sv-SE" dirty="0"/>
              <a:t>Feedback ska vara positiv och konstruktiv</a:t>
            </a:r>
          </a:p>
          <a:p>
            <a:pPr lvl="1">
              <a:buNone/>
            </a:pPr>
            <a:r>
              <a:rPr lang="sv-SE" dirty="0"/>
              <a:t>…och det är ledaren (inte spelare) som vanligtvis ger feedback.</a:t>
            </a:r>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Handlingsplan</a:t>
            </a:r>
          </a:p>
        </p:txBody>
      </p:sp>
      <p:sp>
        <p:nvSpPr>
          <p:cNvPr id="3" name="Platshållare för innehåll 2"/>
          <p:cNvSpPr>
            <a:spLocks noGrp="1"/>
          </p:cNvSpPr>
          <p:nvPr>
            <p:ph idx="1"/>
          </p:nvPr>
        </p:nvSpPr>
        <p:spPr/>
        <p:txBody>
          <a:bodyPr>
            <a:normAutofit fontScale="92500" lnSpcReduction="20000"/>
          </a:bodyPr>
          <a:lstStyle/>
          <a:p>
            <a:pPr marL="0" indent="0">
              <a:buNone/>
            </a:pPr>
            <a:r>
              <a:rPr lang="sv-SE" b="1" dirty="0"/>
              <a:t>Om inte vår värdegrund och ANDT-policyn följs inom MHF ska vi:</a:t>
            </a:r>
          </a:p>
          <a:p>
            <a:pPr marL="185738" indent="-185738">
              <a:buFont typeface="Wingdings" panose="05000000000000000000" pitchFamily="2" charset="2"/>
              <a:buChar char="§"/>
            </a:pPr>
            <a:r>
              <a:rPr lang="sv-SE" dirty="0"/>
              <a:t>Prata med berörd person.</a:t>
            </a:r>
          </a:p>
          <a:p>
            <a:pPr marL="185738" indent="-185738">
              <a:buFont typeface="Wingdings" panose="05000000000000000000" pitchFamily="2" charset="2"/>
              <a:buChar char="§"/>
            </a:pPr>
            <a:r>
              <a:rPr lang="sv-SE" dirty="0"/>
              <a:t>Meddela ansvarig (ledare/styrelsen) i föreningen om händelsen.</a:t>
            </a:r>
          </a:p>
          <a:p>
            <a:pPr marL="185738" indent="-185738">
              <a:buFont typeface="Wingdings" panose="05000000000000000000" pitchFamily="2" charset="2"/>
              <a:buChar char="§"/>
            </a:pPr>
            <a:r>
              <a:rPr lang="sv-SE" dirty="0"/>
              <a:t>Ansvarig erbjuder hjälp och stöttning utifrån föreningens handlingsplan.</a:t>
            </a:r>
          </a:p>
          <a:p>
            <a:pPr marL="185738" indent="-185738">
              <a:buFont typeface="Wingdings" panose="05000000000000000000" pitchFamily="2" charset="2"/>
              <a:buChar char="§"/>
            </a:pPr>
            <a:r>
              <a:rPr lang="sv-SE" dirty="0"/>
              <a:t>Om någon av våra minderåriga medlemmar använder alkohol/narkotika/doping eller vid upprepade tillfällen använder tobak kontaktar vi vårdnadshavare.</a:t>
            </a:r>
          </a:p>
          <a:p>
            <a:pPr marL="185738" indent="-185738">
              <a:buFont typeface="Wingdings" panose="05000000000000000000" pitchFamily="2" charset="2"/>
              <a:buChar char="§"/>
            </a:pPr>
            <a:r>
              <a:rPr lang="sv-SE" dirty="0"/>
              <a:t>Vid upptäckt av doping eller narkotikaanvändning kontaktar vi polis efter insamlande av fakta.</a:t>
            </a:r>
          </a:p>
          <a:p>
            <a:pPr marL="0" indent="0">
              <a:buNone/>
            </a:pPr>
            <a:endParaRPr lang="sv-SE" dirty="0"/>
          </a:p>
          <a:p>
            <a:pPr marL="0" indent="0">
              <a:buNone/>
            </a:pPr>
            <a:r>
              <a:rPr lang="sv-SE" b="1" dirty="0"/>
              <a:t>Om MHFs policy inte följs inom annan förening ska vi:</a:t>
            </a:r>
          </a:p>
          <a:p>
            <a:pPr marL="185738" indent="-185738">
              <a:buFont typeface="Wingdings" panose="05000000000000000000" pitchFamily="2" charset="2"/>
              <a:buChar char="§"/>
            </a:pPr>
            <a:r>
              <a:rPr lang="sv-SE" dirty="0"/>
              <a:t>Informera berörd förenings kontaktperson.</a:t>
            </a:r>
          </a:p>
          <a:p>
            <a:endParaRPr lang="sv-SE" dirty="0"/>
          </a:p>
        </p:txBody>
      </p:sp>
      <p:sp>
        <p:nvSpPr>
          <p:cNvPr id="4" name="Platshållare för sidfot 3"/>
          <p:cNvSpPr>
            <a:spLocks noGrp="1"/>
          </p:cNvSpPr>
          <p:nvPr>
            <p:ph type="ftr" sz="quarter" idx="11"/>
          </p:nvPr>
        </p:nvSpPr>
        <p:spPr/>
        <p:txBody>
          <a:bodyPr/>
          <a:lstStyle/>
          <a:p>
            <a:r>
              <a:rPr lang="sv-SE"/>
              <a:t>Version 4.0 2021</a:t>
            </a:r>
          </a:p>
        </p:txBody>
      </p:sp>
    </p:spTree>
    <p:extLst>
      <p:ext uri="{BB962C8B-B14F-4D97-AF65-F5344CB8AC3E}">
        <p14:creationId xmlns:p14="http://schemas.microsoft.com/office/powerpoint/2010/main" val="14056944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600" dirty="0"/>
              <a:t>Handlingsplan – vem ska man kontakta?</a:t>
            </a:r>
          </a:p>
        </p:txBody>
      </p:sp>
      <p:sp>
        <p:nvSpPr>
          <p:cNvPr id="3" name="Platshållare för innehåll 2"/>
          <p:cNvSpPr>
            <a:spLocks noGrp="1"/>
          </p:cNvSpPr>
          <p:nvPr>
            <p:ph idx="1"/>
          </p:nvPr>
        </p:nvSpPr>
        <p:spPr/>
        <p:txBody>
          <a:bodyPr>
            <a:normAutofit lnSpcReduction="10000"/>
          </a:bodyPr>
          <a:lstStyle/>
          <a:p>
            <a:endParaRPr lang="sv-SE" dirty="0"/>
          </a:p>
          <a:p>
            <a:r>
              <a:rPr lang="sv-SE" sz="2400" b="1" dirty="0"/>
              <a:t>Spelare, föräldrar och övriga</a:t>
            </a:r>
          </a:p>
          <a:p>
            <a:r>
              <a:rPr lang="sv-SE" sz="2400" dirty="0"/>
              <a:t>Kontakta ledaren för aktuell grupp. Om det är ledaren det berör så kontakta vem som helst i styrelsen.</a:t>
            </a:r>
          </a:p>
          <a:p>
            <a:pPr marL="0" indent="0">
              <a:buNone/>
            </a:pPr>
            <a:endParaRPr lang="sv-SE" sz="2400" b="1" dirty="0"/>
          </a:p>
          <a:p>
            <a:r>
              <a:rPr lang="sv-SE" sz="2400" b="1" dirty="0"/>
              <a:t>Ledare</a:t>
            </a:r>
            <a:r>
              <a:rPr lang="sv-SE" sz="2400" dirty="0"/>
              <a:t> </a:t>
            </a:r>
          </a:p>
          <a:p>
            <a:r>
              <a:rPr lang="sv-SE" sz="2400" dirty="0"/>
              <a:t>Kontaktar vem som helst i styrelsen.</a:t>
            </a:r>
          </a:p>
          <a:p>
            <a:endParaRPr lang="sv-SE" sz="2400" dirty="0"/>
          </a:p>
          <a:p>
            <a:r>
              <a:rPr lang="sv-SE" sz="2400" b="1" dirty="0"/>
              <a:t>Kontaktuppgifter finns på hemsidan: www.molndalshf.se</a:t>
            </a:r>
          </a:p>
          <a:p>
            <a:endParaRPr lang="sv-SE" dirty="0"/>
          </a:p>
        </p:txBody>
      </p:sp>
      <p:sp>
        <p:nvSpPr>
          <p:cNvPr id="4" name="Platshållare för sidfot 3"/>
          <p:cNvSpPr>
            <a:spLocks noGrp="1"/>
          </p:cNvSpPr>
          <p:nvPr>
            <p:ph type="ftr" sz="quarter" idx="11"/>
          </p:nvPr>
        </p:nvSpPr>
        <p:spPr/>
        <p:txBody>
          <a:bodyPr/>
          <a:lstStyle/>
          <a:p>
            <a:r>
              <a:rPr lang="sv-SE"/>
              <a:t>Version 4.0 2021</a:t>
            </a:r>
          </a:p>
        </p:txBody>
      </p:sp>
    </p:spTree>
    <p:extLst>
      <p:ext uri="{BB962C8B-B14F-4D97-AF65-F5344CB8AC3E}">
        <p14:creationId xmlns:p14="http://schemas.microsoft.com/office/powerpoint/2010/main" val="13513968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22960" y="286604"/>
            <a:ext cx="7709480" cy="1450757"/>
          </a:xfrm>
        </p:spPr>
        <p:txBody>
          <a:bodyPr>
            <a:normAutofit/>
          </a:bodyPr>
          <a:lstStyle/>
          <a:p>
            <a:r>
              <a:rPr lang="sv-SE" sz="3600" dirty="0"/>
              <a:t>Den röda tråden, Bollskolan (4-7 år)</a:t>
            </a:r>
          </a:p>
        </p:txBody>
      </p:sp>
      <p:sp>
        <p:nvSpPr>
          <p:cNvPr id="2" name="Platshållare för innehåll 1"/>
          <p:cNvSpPr>
            <a:spLocks noGrp="1"/>
          </p:cNvSpPr>
          <p:nvPr>
            <p:ph idx="1"/>
          </p:nvPr>
        </p:nvSpPr>
        <p:spPr>
          <a:xfrm>
            <a:off x="971600" y="1916832"/>
            <a:ext cx="7395160" cy="4090459"/>
          </a:xfrm>
        </p:spPr>
        <p:txBody>
          <a:bodyPr>
            <a:noAutofit/>
          </a:bodyPr>
          <a:lstStyle/>
          <a:p>
            <a:r>
              <a:rPr lang="sv-SE" sz="1800" dirty="0"/>
              <a:t>Under lekfulla former sysslar handbollsskolan med barnhandboll där det inte bedrivs någon tävlingsverksamhet. Målet är att barnen ska få intresse för MHF och sedermera handboll. Pojkar och flickor leker och tränar med sina föräldrar/ledare. Aktiviteter ska bygga på lek- och bollövningar, koordinationsbanor och spel på småplaner med reducerade regler. </a:t>
            </a:r>
          </a:p>
          <a:p>
            <a:r>
              <a:rPr lang="sv-SE" sz="1800" dirty="0"/>
              <a:t>Fokus ligger på att utveckla de motoriska färdigheterna, de </a:t>
            </a:r>
            <a:r>
              <a:rPr lang="sv-SE" sz="1800" dirty="0" err="1"/>
              <a:t>koordinativa</a:t>
            </a:r>
            <a:r>
              <a:rPr lang="sv-SE" sz="1800" dirty="0"/>
              <a:t> egenskaperna och att fungera i grupp. </a:t>
            </a:r>
          </a:p>
          <a:p>
            <a:r>
              <a:rPr lang="sv-SE" sz="1800" dirty="0"/>
              <a:t>Bollskolan har verksamhet en gång i veckan. </a:t>
            </a:r>
            <a:endParaRPr lang="sv-SE" sz="1800" b="1" dirty="0"/>
          </a:p>
          <a:p>
            <a:pPr marL="109728" lvl="1" indent="0">
              <a:lnSpc>
                <a:spcPct val="110000"/>
              </a:lnSpc>
              <a:spcBef>
                <a:spcPts val="400"/>
              </a:spcBef>
              <a:buSzPct val="68000"/>
              <a:buNone/>
            </a:pPr>
            <a:r>
              <a:rPr lang="sv-SE" b="1" dirty="0"/>
              <a:t>Ledord:</a:t>
            </a:r>
          </a:p>
          <a:p>
            <a:pPr marL="109728" lvl="1" indent="0">
              <a:lnSpc>
                <a:spcPct val="110000"/>
              </a:lnSpc>
              <a:spcBef>
                <a:spcPts val="400"/>
              </a:spcBef>
              <a:buSzPct val="68000"/>
              <a:buNone/>
            </a:pPr>
            <a:r>
              <a:rPr lang="sv-SE" dirty="0"/>
              <a:t>B – </a:t>
            </a:r>
            <a:r>
              <a:rPr lang="sv-SE" dirty="0" err="1"/>
              <a:t>Bollkontaksgrad</a:t>
            </a:r>
            <a:endParaRPr lang="sv-SE" dirty="0"/>
          </a:p>
          <a:p>
            <a:pPr marL="109728" lvl="1" indent="0">
              <a:lnSpc>
                <a:spcPct val="110000"/>
              </a:lnSpc>
              <a:spcBef>
                <a:spcPts val="400"/>
              </a:spcBef>
              <a:buSzPct val="68000"/>
              <a:buNone/>
            </a:pPr>
            <a:r>
              <a:rPr lang="sv-SE" dirty="0"/>
              <a:t>R - Rolighetsgrad</a:t>
            </a:r>
          </a:p>
          <a:p>
            <a:pPr marL="109728" lvl="1" indent="0">
              <a:lnSpc>
                <a:spcPct val="110000"/>
              </a:lnSpc>
              <a:spcBef>
                <a:spcPts val="400"/>
              </a:spcBef>
              <a:buSzPct val="68000"/>
              <a:buNone/>
            </a:pPr>
            <a:r>
              <a:rPr lang="sv-SE" dirty="0"/>
              <a:t>A - Aktivitetsgrad </a:t>
            </a:r>
          </a:p>
          <a:p>
            <a:pPr marL="109728" lvl="1" indent="0">
              <a:lnSpc>
                <a:spcPct val="110000"/>
              </a:lnSpc>
              <a:spcBef>
                <a:spcPts val="400"/>
              </a:spcBef>
              <a:buSzPct val="68000"/>
              <a:buNone/>
            </a:pPr>
            <a:endParaRPr lang="sv-SE" sz="1000" b="1" dirty="0"/>
          </a:p>
          <a:p>
            <a:pPr marL="109728" lvl="1" indent="0">
              <a:lnSpc>
                <a:spcPct val="110000"/>
              </a:lnSpc>
              <a:spcBef>
                <a:spcPts val="400"/>
              </a:spcBef>
              <a:buSzPct val="68000"/>
              <a:buNone/>
            </a:pPr>
            <a:r>
              <a:rPr lang="sv-SE" b="1" dirty="0"/>
              <a:t>Vad man bör kunna</a:t>
            </a:r>
          </a:p>
          <a:p>
            <a:pPr marL="109728" lvl="1" indent="0">
              <a:lnSpc>
                <a:spcPct val="110000"/>
              </a:lnSpc>
              <a:spcBef>
                <a:spcPts val="400"/>
              </a:spcBef>
              <a:buSzPct val="68000"/>
              <a:buNone/>
            </a:pPr>
            <a:r>
              <a:rPr lang="sv-SE" dirty="0"/>
              <a:t>Att vara tyst och hålla i bollen när ledaren/lagkamrater pratar.</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31378" y="301033"/>
            <a:ext cx="5705475" cy="571504"/>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27584" y="274637"/>
            <a:ext cx="7488832" cy="1405723"/>
          </a:xfrm>
        </p:spPr>
        <p:txBody>
          <a:bodyPr>
            <a:normAutofit/>
          </a:bodyPr>
          <a:lstStyle/>
          <a:p>
            <a:r>
              <a:rPr lang="sv-SE" sz="3600" dirty="0"/>
              <a:t>Den röda tråden, U8 (8 år)</a:t>
            </a:r>
          </a:p>
        </p:txBody>
      </p:sp>
      <p:sp>
        <p:nvSpPr>
          <p:cNvPr id="2" name="Platshållare för innehåll 1"/>
          <p:cNvSpPr>
            <a:spLocks noGrp="1"/>
          </p:cNvSpPr>
          <p:nvPr>
            <p:ph idx="1"/>
          </p:nvPr>
        </p:nvSpPr>
        <p:spPr>
          <a:xfrm>
            <a:off x="971600" y="1844824"/>
            <a:ext cx="7344816" cy="4162467"/>
          </a:xfrm>
        </p:spPr>
        <p:txBody>
          <a:bodyPr>
            <a:normAutofit fontScale="92500" lnSpcReduction="10000"/>
          </a:bodyPr>
          <a:lstStyle/>
          <a:p>
            <a:pPr marL="109728" lvl="1" indent="0">
              <a:lnSpc>
                <a:spcPct val="110000"/>
              </a:lnSpc>
              <a:spcBef>
                <a:spcPts val="400"/>
              </a:spcBef>
              <a:buSzPct val="68000"/>
              <a:buNone/>
            </a:pPr>
            <a:r>
              <a:rPr lang="sv-SE" sz="1900" dirty="0"/>
              <a:t>Viktigt att tänka på när man arbetar på den här nivån, är att glömma resultaten och se till den individuella handbollsutvecklingen.</a:t>
            </a:r>
          </a:p>
          <a:p>
            <a:r>
              <a:rPr lang="sv-SE" sz="1900" b="1" i="1" dirty="0"/>
              <a:t>Vi håller på med barnhandboll där huvudinriktningen fortfarande är lek med boll och motorisk träning. Koordinationsbanor och stafetter är viktiga inslag i träningen. Vi tränar grundteknik – kasta, fånga och hoppa. Matcher spelas i sammandragsform i enligt nya Handbollsförbundets Väst riktlinjer. </a:t>
            </a:r>
          </a:p>
          <a:p>
            <a:r>
              <a:rPr lang="sv-SE" sz="1900" dirty="0"/>
              <a:t>Det innebär att U8 spelar två så kallade Handbollsfestivaler under hösten och 2 sammandrag minihandboll under våren.</a:t>
            </a:r>
          </a:p>
          <a:p>
            <a:r>
              <a:rPr lang="sv-SE" sz="1900" dirty="0"/>
              <a:t>Vi spelar offensivt försvar – fritt spel och man-man vid minihandboll. Anfallsmässigt är det fritt spel vid minihandboll.  Alla spelar ungefär lika mycket. </a:t>
            </a:r>
          </a:p>
          <a:p>
            <a:r>
              <a:rPr lang="sv-SE" sz="1900" dirty="0"/>
              <a:t>Ev. Cuper i spelas företrädesvis i Göteborgsregionen </a:t>
            </a:r>
          </a:p>
          <a:p>
            <a:r>
              <a:rPr lang="sv-SE" sz="1900" dirty="0"/>
              <a:t>Träningsmängd: 2 träningspass/vecka </a:t>
            </a:r>
          </a:p>
          <a:p>
            <a:pPr marL="109728" lvl="1" indent="0">
              <a:lnSpc>
                <a:spcPct val="110000"/>
              </a:lnSpc>
              <a:spcBef>
                <a:spcPts val="400"/>
              </a:spcBef>
              <a:buSzPct val="68000"/>
              <a:buNone/>
            </a:pPr>
            <a:endParaRPr lang="sv-SE" sz="2000"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74638"/>
            <a:ext cx="5705475" cy="571504"/>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U9-U11</a:t>
            </a:r>
          </a:p>
        </p:txBody>
      </p:sp>
      <p:sp>
        <p:nvSpPr>
          <p:cNvPr id="2" name="Platshållare för innehåll 1"/>
          <p:cNvSpPr>
            <a:spLocks noGrp="1"/>
          </p:cNvSpPr>
          <p:nvPr>
            <p:ph idx="1"/>
          </p:nvPr>
        </p:nvSpPr>
        <p:spPr>
          <a:xfrm>
            <a:off x="971600" y="1988840"/>
            <a:ext cx="7344816" cy="4018451"/>
          </a:xfrm>
        </p:spPr>
        <p:txBody>
          <a:bodyPr>
            <a:normAutofit/>
          </a:bodyPr>
          <a:lstStyle/>
          <a:p>
            <a:pPr marL="0" indent="0">
              <a:buNone/>
            </a:pPr>
            <a:endParaRPr lang="sv-SE" b="1" i="1" dirty="0"/>
          </a:p>
          <a:p>
            <a:pPr marL="0" indent="0">
              <a:buNone/>
            </a:pPr>
            <a:endParaRPr lang="sv-SE" b="1" i="1" dirty="0"/>
          </a:p>
          <a:p>
            <a:pPr marL="0" indent="0">
              <a:buNone/>
            </a:pPr>
            <a:r>
              <a:rPr lang="sv-SE" sz="2400" b="1" i="1" dirty="0"/>
              <a:t>Barnhandbollens sista tre år omfattar motorisk träning i bl.a. koordinationsbanor, gymnastisk träning, balans, skadeförebyggande, grundteknik </a:t>
            </a:r>
          </a:p>
          <a:p>
            <a:pPr marL="0" indent="0">
              <a:buNone/>
            </a:pPr>
            <a:r>
              <a:rPr lang="sv-SE" sz="2400" b="1" i="1" dirty="0"/>
              <a:t>Kasta i fart, fånga i fart, skott, hoppskott, genombrott, stoppa motståndare, hjälpa sin kompis och lite målvaktsträning.</a:t>
            </a:r>
          </a:p>
          <a:p>
            <a:pPr marL="0" indent="0">
              <a:buNone/>
            </a:pPr>
            <a:endParaRPr lang="sv-SE" b="1" i="1" dirty="0"/>
          </a:p>
          <a:p>
            <a:pPr marL="0" indent="0">
              <a:buNone/>
            </a:pPr>
            <a:endParaRPr lang="sv-SE" b="1" i="1"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U9-U11</a:t>
            </a:r>
          </a:p>
        </p:txBody>
      </p:sp>
      <p:sp>
        <p:nvSpPr>
          <p:cNvPr id="2" name="Platshållare för innehåll 1"/>
          <p:cNvSpPr>
            <a:spLocks noGrp="1"/>
          </p:cNvSpPr>
          <p:nvPr>
            <p:ph idx="1"/>
          </p:nvPr>
        </p:nvSpPr>
        <p:spPr>
          <a:xfrm>
            <a:off x="971600" y="1988840"/>
            <a:ext cx="7344816" cy="4018451"/>
          </a:xfrm>
        </p:spPr>
        <p:txBody>
          <a:bodyPr>
            <a:normAutofit fontScale="92500" lnSpcReduction="10000"/>
          </a:bodyPr>
          <a:lstStyle/>
          <a:p>
            <a:r>
              <a:rPr lang="sv-SE" b="1" i="1" dirty="0"/>
              <a:t>U9</a:t>
            </a:r>
            <a:endParaRPr lang="sv-SE" dirty="0"/>
          </a:p>
          <a:p>
            <a:r>
              <a:rPr lang="sv-SE" dirty="0"/>
              <a:t>Spelar 4 sammandrag minihandboll under hösten</a:t>
            </a:r>
          </a:p>
          <a:p>
            <a:r>
              <a:rPr lang="sv-SE" dirty="0"/>
              <a:t>Spelar 4 sammandrag minihandboll under våren. Till vårens spel så kan man välja att spela </a:t>
            </a:r>
            <a:r>
              <a:rPr lang="sv-SE" dirty="0" err="1"/>
              <a:t>storplan</a:t>
            </a:r>
            <a:r>
              <a:rPr lang="sv-SE" dirty="0"/>
              <a:t> i ett rakt seriespel eller samandragsserie. Här spelar man 6 mot 6, 5 utespelare och en målvakt för att öka bollkontaktsgraden per spelare.</a:t>
            </a:r>
          </a:p>
          <a:p>
            <a:pPr marL="0" indent="0">
              <a:buNone/>
            </a:pPr>
            <a:endParaRPr lang="sv-SE" b="1" i="1" dirty="0"/>
          </a:p>
          <a:p>
            <a:r>
              <a:rPr lang="sv-SE" b="1" i="1" dirty="0"/>
              <a:t>U10</a:t>
            </a:r>
            <a:endParaRPr lang="sv-SE" dirty="0"/>
          </a:p>
          <a:p>
            <a:r>
              <a:rPr lang="sv-SE" dirty="0"/>
              <a:t>Spelform är </a:t>
            </a:r>
            <a:r>
              <a:rPr lang="sv-SE" dirty="0" err="1"/>
              <a:t>storplan</a:t>
            </a:r>
            <a:r>
              <a:rPr lang="sv-SE" dirty="0"/>
              <a:t> i ett rakt seriespel eller sammandragsserie. Här spelar man 6 mot 6, 5 utespelare och en målvakt för att öka bollkontaktsgraden per spelare.</a:t>
            </a:r>
          </a:p>
          <a:p>
            <a:r>
              <a:rPr lang="sv-SE" dirty="0"/>
              <a:t>Inga resultat eller tabeller visas/sparas.</a:t>
            </a:r>
          </a:p>
          <a:p>
            <a:pPr marL="0" indent="0">
              <a:buNone/>
            </a:pPr>
            <a:endParaRPr lang="sv-SE" b="1" i="1" dirty="0"/>
          </a:p>
          <a:p>
            <a:pPr marL="0" indent="0">
              <a:buNone/>
            </a:pPr>
            <a:endParaRPr lang="sv-SE" b="1" i="1"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extLst>
      <p:ext uri="{BB962C8B-B14F-4D97-AF65-F5344CB8AC3E}">
        <p14:creationId xmlns:p14="http://schemas.microsoft.com/office/powerpoint/2010/main" val="1991995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Organisation</a:t>
            </a: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1196820293"/>
              </p:ext>
            </p:extLst>
          </p:nvPr>
        </p:nvGraphicFramePr>
        <p:xfrm>
          <a:off x="357158" y="1357298"/>
          <a:ext cx="8501122" cy="3143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Platshållare för sidfot 1"/>
          <p:cNvSpPr>
            <a:spLocks noGrp="1"/>
          </p:cNvSpPr>
          <p:nvPr>
            <p:ph type="ftr" sz="quarter" idx="11"/>
          </p:nvPr>
        </p:nvSpPr>
        <p:spPr/>
        <p:txBody>
          <a:bodyPr/>
          <a:lstStyle/>
          <a:p>
            <a:r>
              <a:rPr lang="sv-SE"/>
              <a:t>Version 4.0 2021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U9-U11</a:t>
            </a:r>
          </a:p>
        </p:txBody>
      </p:sp>
      <p:sp>
        <p:nvSpPr>
          <p:cNvPr id="2" name="Platshållare för innehåll 1"/>
          <p:cNvSpPr>
            <a:spLocks noGrp="1"/>
          </p:cNvSpPr>
          <p:nvPr>
            <p:ph idx="1"/>
          </p:nvPr>
        </p:nvSpPr>
        <p:spPr>
          <a:xfrm>
            <a:off x="971600" y="1988840"/>
            <a:ext cx="7344816" cy="4018451"/>
          </a:xfrm>
        </p:spPr>
        <p:txBody>
          <a:bodyPr>
            <a:normAutofit fontScale="92500" lnSpcReduction="10000"/>
          </a:bodyPr>
          <a:lstStyle/>
          <a:p>
            <a:r>
              <a:rPr lang="sv-SE" b="1" i="1" dirty="0"/>
              <a:t>U11</a:t>
            </a:r>
            <a:endParaRPr lang="sv-SE" dirty="0"/>
          </a:p>
          <a:p>
            <a:r>
              <a:rPr lang="sv-SE" dirty="0"/>
              <a:t>Spelform är </a:t>
            </a:r>
            <a:r>
              <a:rPr lang="sv-SE" dirty="0" err="1"/>
              <a:t>storplan</a:t>
            </a:r>
            <a:r>
              <a:rPr lang="sv-SE" dirty="0"/>
              <a:t> i ett rakt seriespel eller sammandragsserie. Här spelar man 7 mot 7, 6 utespelare och en målvakt.</a:t>
            </a:r>
          </a:p>
          <a:p>
            <a:r>
              <a:rPr lang="sv-SE" dirty="0"/>
              <a:t>Anfallsmässigt spelar vi 4-2 spel, 3-3 spel och försvarsmässigt spelar vi 3-3 och 3-2-1 spel. Alla spelar på alla positioner och ungefär lika mycket. </a:t>
            </a:r>
          </a:p>
          <a:p>
            <a:r>
              <a:rPr lang="sv-SE" dirty="0"/>
              <a:t>Inga resultat eller tabeller visas/sparas.</a:t>
            </a:r>
          </a:p>
          <a:p>
            <a:r>
              <a:rPr lang="sv-SE" dirty="0"/>
              <a:t>Cuper spelas företrädesvis i Göteborgsregionen men man kan absolut åka på en cup med övernattning om man anser att det fungerar. Ska ske i diskussion med tränare/ledare och föräldrarepresentanter. </a:t>
            </a:r>
          </a:p>
          <a:p>
            <a:r>
              <a:rPr lang="sv-SE" b="1" i="1" dirty="0"/>
              <a:t>OBS! U11 lag får inte anmäla sig till U12 seriespel.</a:t>
            </a:r>
            <a:endParaRPr lang="sv-SE" dirty="0"/>
          </a:p>
          <a:p>
            <a:r>
              <a:rPr lang="sv-SE" dirty="0"/>
              <a:t>Träningsmängd: 2 träningspass/vecka </a:t>
            </a:r>
          </a:p>
          <a:p>
            <a:pPr marL="0" indent="0">
              <a:buNone/>
            </a:pPr>
            <a:endParaRPr lang="sv-SE" b="1" i="1" dirty="0"/>
          </a:p>
          <a:p>
            <a:pPr marL="0" indent="0">
              <a:buNone/>
            </a:pPr>
            <a:endParaRPr lang="sv-SE" b="1" i="1"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extLst>
      <p:ext uri="{BB962C8B-B14F-4D97-AF65-F5344CB8AC3E}">
        <p14:creationId xmlns:p14="http://schemas.microsoft.com/office/powerpoint/2010/main" val="33567726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U12-U14</a:t>
            </a:r>
          </a:p>
        </p:txBody>
      </p:sp>
      <p:sp>
        <p:nvSpPr>
          <p:cNvPr id="2" name="Platshållare för innehåll 1"/>
          <p:cNvSpPr>
            <a:spLocks noGrp="1"/>
          </p:cNvSpPr>
          <p:nvPr>
            <p:ph idx="1"/>
          </p:nvPr>
        </p:nvSpPr>
        <p:spPr>
          <a:xfrm>
            <a:off x="971600" y="1988840"/>
            <a:ext cx="7344816" cy="4018451"/>
          </a:xfrm>
        </p:spPr>
        <p:txBody>
          <a:bodyPr>
            <a:normAutofit fontScale="77500" lnSpcReduction="20000"/>
          </a:bodyPr>
          <a:lstStyle/>
          <a:p>
            <a:pPr>
              <a:lnSpc>
                <a:spcPct val="120000"/>
              </a:lnSpc>
              <a:spcBef>
                <a:spcPts val="600"/>
              </a:spcBef>
              <a:spcAft>
                <a:spcPts val="0"/>
              </a:spcAft>
            </a:pPr>
            <a:r>
              <a:rPr lang="sv-SE" sz="2400" b="1" i="1" dirty="0"/>
              <a:t>Träningen inriktar sig mot individuell teknik, kampövningar, </a:t>
            </a:r>
            <a:r>
              <a:rPr lang="sv-SE" sz="2400" b="1" i="1" dirty="0" err="1"/>
              <a:t>grundstyrka</a:t>
            </a:r>
            <a:r>
              <a:rPr lang="sv-SE" sz="2400" b="1" i="1" dirty="0"/>
              <a:t>, skadeförebyggande, joggning, fallteknik, grundteknik för målvakterna och spelförståelse. </a:t>
            </a:r>
          </a:p>
          <a:p>
            <a:pPr>
              <a:lnSpc>
                <a:spcPct val="120000"/>
              </a:lnSpc>
              <a:spcBef>
                <a:spcPts val="600"/>
              </a:spcBef>
              <a:spcAft>
                <a:spcPts val="0"/>
              </a:spcAft>
            </a:pPr>
            <a:r>
              <a:rPr lang="sv-SE" sz="2400" b="1" i="1" dirty="0"/>
              <a:t> </a:t>
            </a:r>
          </a:p>
          <a:p>
            <a:pPr>
              <a:lnSpc>
                <a:spcPct val="120000"/>
              </a:lnSpc>
              <a:spcBef>
                <a:spcPts val="600"/>
              </a:spcBef>
              <a:spcAft>
                <a:spcPts val="0"/>
              </a:spcAft>
            </a:pPr>
            <a:r>
              <a:rPr lang="sv-SE" sz="2400" b="1" i="1" dirty="0"/>
              <a:t>Anfallsspelet består av mycket övningar för samarbete 2-2 och träning i att göra val och fatta beslut i spelet. Försvarsmässigt inriktar vi oss på 3-2-1 och 6-0 spel. Spelarna inriktas företrädesvis mot två positioner i anfall och två positioner i försvar.  </a:t>
            </a:r>
          </a:p>
          <a:p>
            <a:pPr>
              <a:lnSpc>
                <a:spcPct val="120000"/>
              </a:lnSpc>
              <a:spcBef>
                <a:spcPts val="600"/>
              </a:spcBef>
              <a:spcAft>
                <a:spcPts val="0"/>
              </a:spcAft>
            </a:pPr>
            <a:endParaRPr lang="sv-SE" sz="2400" b="1" i="1" dirty="0"/>
          </a:p>
          <a:p>
            <a:pPr>
              <a:lnSpc>
                <a:spcPct val="120000"/>
              </a:lnSpc>
              <a:spcBef>
                <a:spcPts val="600"/>
              </a:spcBef>
              <a:spcAft>
                <a:spcPts val="0"/>
              </a:spcAft>
            </a:pPr>
            <a:r>
              <a:rPr lang="sv-SE" sz="2400" b="1" i="1" dirty="0"/>
              <a:t>Alla spelar ungefär lika mycket och enligt principerna för nivåanpassning förutsatt att man har tränat. </a:t>
            </a:r>
          </a:p>
          <a:p>
            <a:r>
              <a:rPr lang="sv-SE" dirty="0"/>
              <a:t>. </a:t>
            </a:r>
          </a:p>
          <a:p>
            <a:pPr marL="0" indent="0">
              <a:buNone/>
            </a:pPr>
            <a:endParaRPr lang="sv-SE" b="1" i="1" dirty="0"/>
          </a:p>
          <a:p>
            <a:pPr marL="0" indent="0">
              <a:buNone/>
            </a:pPr>
            <a:endParaRPr lang="sv-SE" b="1" i="1"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extLst>
      <p:ext uri="{BB962C8B-B14F-4D97-AF65-F5344CB8AC3E}">
        <p14:creationId xmlns:p14="http://schemas.microsoft.com/office/powerpoint/2010/main" val="9500836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U12-U14</a:t>
            </a:r>
          </a:p>
        </p:txBody>
      </p:sp>
      <p:sp>
        <p:nvSpPr>
          <p:cNvPr id="2" name="Platshållare för innehåll 1"/>
          <p:cNvSpPr>
            <a:spLocks noGrp="1"/>
          </p:cNvSpPr>
          <p:nvPr>
            <p:ph idx="1"/>
          </p:nvPr>
        </p:nvSpPr>
        <p:spPr>
          <a:xfrm>
            <a:off x="971600" y="1988840"/>
            <a:ext cx="7344816" cy="4018451"/>
          </a:xfrm>
        </p:spPr>
        <p:txBody>
          <a:bodyPr>
            <a:normAutofit fontScale="92500" lnSpcReduction="20000"/>
          </a:bodyPr>
          <a:lstStyle/>
          <a:p>
            <a:r>
              <a:rPr lang="sv-SE" b="1" i="1" dirty="0"/>
              <a:t>U12</a:t>
            </a:r>
            <a:endParaRPr lang="sv-SE" dirty="0"/>
          </a:p>
          <a:p>
            <a:pPr>
              <a:spcAft>
                <a:spcPts val="0"/>
              </a:spcAft>
            </a:pPr>
            <a:r>
              <a:rPr lang="sv-SE" dirty="0"/>
              <a:t>Spelform är </a:t>
            </a:r>
            <a:r>
              <a:rPr lang="sv-SE" dirty="0" err="1"/>
              <a:t>storplan</a:t>
            </a:r>
            <a:r>
              <a:rPr lang="sv-SE" dirty="0"/>
              <a:t> i ett rakt seriespel eller sammandragsserie. Här spelar man 7 mot 7, 6 utespelare och en målvakt. Här kan man anmäla sig i olika nivåer. (1,2 och 3)</a:t>
            </a:r>
          </a:p>
          <a:p>
            <a:pPr>
              <a:spcAft>
                <a:spcPts val="0"/>
              </a:spcAft>
            </a:pPr>
            <a:r>
              <a:rPr lang="sv-SE" dirty="0"/>
              <a:t>Det är för att anpassa sitt motstånd och spela jämna matcher.</a:t>
            </a:r>
          </a:p>
          <a:p>
            <a:pPr>
              <a:spcAft>
                <a:spcPts val="0"/>
              </a:spcAft>
            </a:pPr>
            <a:r>
              <a:rPr lang="sv-SE" dirty="0"/>
              <a:t>Anfallsmässigt spelar vi 4-2 spel, 3-3 spel och försvarsmässigt spelar vi 3-2-1 spel och 6-0 spel. Alla spelar på alla positioner och ungefär lika mycket. </a:t>
            </a:r>
          </a:p>
          <a:p>
            <a:pPr>
              <a:spcAft>
                <a:spcPts val="0"/>
              </a:spcAft>
            </a:pPr>
            <a:r>
              <a:rPr lang="sv-SE" dirty="0"/>
              <a:t>Resultat och tabeller visas/sparas på förbundets sida.</a:t>
            </a:r>
          </a:p>
          <a:p>
            <a:pPr>
              <a:spcAft>
                <a:spcPts val="0"/>
              </a:spcAft>
            </a:pPr>
            <a:r>
              <a:rPr lang="sv-SE" dirty="0"/>
              <a:t>Cuper spelas företrädesvis i Sverige men givetvis även i våra skandinaviska grannländer om det är möjligt.</a:t>
            </a:r>
          </a:p>
          <a:p>
            <a:pPr>
              <a:spcAft>
                <a:spcPts val="0"/>
              </a:spcAft>
            </a:pPr>
            <a:r>
              <a:rPr lang="sv-SE" dirty="0"/>
              <a:t> </a:t>
            </a:r>
          </a:p>
          <a:p>
            <a:pPr>
              <a:spcAft>
                <a:spcPts val="0"/>
              </a:spcAft>
            </a:pPr>
            <a:r>
              <a:rPr lang="sv-SE" dirty="0"/>
              <a:t>Träningsmängd: 2-3 träningspass/vecka. </a:t>
            </a:r>
          </a:p>
          <a:p>
            <a:pPr marL="0" indent="0">
              <a:buNone/>
            </a:pPr>
            <a:endParaRPr lang="sv-SE" b="1" i="1" dirty="0"/>
          </a:p>
          <a:p>
            <a:pPr marL="0" indent="0">
              <a:buNone/>
            </a:pPr>
            <a:endParaRPr lang="sv-SE" b="1" i="1"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extLst>
      <p:ext uri="{BB962C8B-B14F-4D97-AF65-F5344CB8AC3E}">
        <p14:creationId xmlns:p14="http://schemas.microsoft.com/office/powerpoint/2010/main" val="37118567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U12-U14</a:t>
            </a:r>
          </a:p>
        </p:txBody>
      </p:sp>
      <p:sp>
        <p:nvSpPr>
          <p:cNvPr id="2" name="Platshållare för innehåll 1"/>
          <p:cNvSpPr>
            <a:spLocks noGrp="1"/>
          </p:cNvSpPr>
          <p:nvPr>
            <p:ph idx="1"/>
          </p:nvPr>
        </p:nvSpPr>
        <p:spPr>
          <a:xfrm>
            <a:off x="971600" y="1988840"/>
            <a:ext cx="7344816" cy="4018451"/>
          </a:xfrm>
        </p:spPr>
        <p:txBody>
          <a:bodyPr>
            <a:normAutofit fontScale="92500" lnSpcReduction="10000"/>
          </a:bodyPr>
          <a:lstStyle/>
          <a:p>
            <a:r>
              <a:rPr lang="sv-SE" b="1" dirty="0"/>
              <a:t>U13</a:t>
            </a:r>
          </a:p>
          <a:p>
            <a:r>
              <a:rPr lang="sv-SE" dirty="0"/>
              <a:t>Spelform är </a:t>
            </a:r>
            <a:r>
              <a:rPr lang="sv-SE" dirty="0" err="1"/>
              <a:t>storplan</a:t>
            </a:r>
            <a:r>
              <a:rPr lang="sv-SE" dirty="0"/>
              <a:t> i ett rakt seriespel eller sammandragsserie. Här spelar man 7 mot 7, 6 utespelare och en målvakt. Här kan man anmäla sig i olika nivåer. </a:t>
            </a:r>
          </a:p>
          <a:p>
            <a:r>
              <a:rPr lang="sv-SE" dirty="0"/>
              <a:t>(1,2 och 3) Det är för att anpassa sitt motstånd och spela jämna matcher.</a:t>
            </a:r>
          </a:p>
          <a:p>
            <a:r>
              <a:rPr lang="sv-SE" dirty="0"/>
              <a:t>Anfallsmässigt spelar vi 4-2 spel, 3-3 spel och försvarsmässigt spelar vi 3-2-1 spel och 6-0 spel. Alla spelar på alla positioner och ungefär lika mycket. </a:t>
            </a:r>
          </a:p>
          <a:p>
            <a:r>
              <a:rPr lang="sv-SE" dirty="0"/>
              <a:t>Cuper spelas företrädesvis i Sverige men givetvis även i våra skandinaviska grannländer om det är möjligt.</a:t>
            </a:r>
          </a:p>
          <a:p>
            <a:r>
              <a:rPr lang="sv-SE" dirty="0"/>
              <a:t>  </a:t>
            </a:r>
          </a:p>
          <a:p>
            <a:r>
              <a:rPr lang="sv-SE" dirty="0"/>
              <a:t>Träningsmängd: 2-3 träningspass/vecka. </a:t>
            </a:r>
          </a:p>
          <a:p>
            <a:pPr marL="0" indent="0">
              <a:buNone/>
            </a:pPr>
            <a:endParaRPr lang="sv-SE" b="1" i="1" dirty="0"/>
          </a:p>
          <a:p>
            <a:pPr marL="0" indent="0">
              <a:buNone/>
            </a:pPr>
            <a:endParaRPr lang="sv-SE" b="1" i="1"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extLst>
      <p:ext uri="{BB962C8B-B14F-4D97-AF65-F5344CB8AC3E}">
        <p14:creationId xmlns:p14="http://schemas.microsoft.com/office/powerpoint/2010/main" val="1172509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U12-U14</a:t>
            </a:r>
          </a:p>
        </p:txBody>
      </p:sp>
      <p:sp>
        <p:nvSpPr>
          <p:cNvPr id="2" name="Platshållare för innehåll 1"/>
          <p:cNvSpPr>
            <a:spLocks noGrp="1"/>
          </p:cNvSpPr>
          <p:nvPr>
            <p:ph idx="1"/>
          </p:nvPr>
        </p:nvSpPr>
        <p:spPr>
          <a:xfrm>
            <a:off x="971600" y="1988840"/>
            <a:ext cx="7344816" cy="4018451"/>
          </a:xfrm>
        </p:spPr>
        <p:txBody>
          <a:bodyPr>
            <a:normAutofit fontScale="92500" lnSpcReduction="10000"/>
          </a:bodyPr>
          <a:lstStyle/>
          <a:p>
            <a:pPr>
              <a:spcAft>
                <a:spcPts val="0"/>
              </a:spcAft>
            </a:pPr>
            <a:r>
              <a:rPr lang="sv-SE" b="1" dirty="0"/>
              <a:t>U14</a:t>
            </a:r>
          </a:p>
          <a:p>
            <a:pPr>
              <a:spcAft>
                <a:spcPts val="0"/>
              </a:spcAft>
            </a:pPr>
            <a:r>
              <a:rPr lang="sv-SE" dirty="0"/>
              <a:t>Spelform är </a:t>
            </a:r>
            <a:r>
              <a:rPr lang="sv-SE" dirty="0" err="1"/>
              <a:t>storplan</a:t>
            </a:r>
            <a:r>
              <a:rPr lang="sv-SE" dirty="0"/>
              <a:t> i ett rakt seriespel eller samandragsserie. Här spelar man 7 mot 7, 6 utespelare och en målvakt. Här kan man anmäla sig i olika nivåer. (1,2 och 3)</a:t>
            </a:r>
          </a:p>
          <a:p>
            <a:pPr>
              <a:spcAft>
                <a:spcPts val="0"/>
              </a:spcAft>
            </a:pPr>
            <a:r>
              <a:rPr lang="sv-SE" dirty="0"/>
              <a:t>Det är för att anpassa sitt motstånd och spela jämna matcher.</a:t>
            </a:r>
          </a:p>
          <a:p>
            <a:pPr>
              <a:spcAft>
                <a:spcPts val="0"/>
              </a:spcAft>
            </a:pPr>
            <a:r>
              <a:rPr lang="sv-SE" dirty="0"/>
              <a:t>Anfallsmässigt spelar vi 4-2 spel, 3-3 spel och försvarsmässigt spelar vi 3-2-1 spel och 6-0 spel. Alla spelar på alla positioner och ungefär lika mycket. </a:t>
            </a:r>
          </a:p>
          <a:p>
            <a:pPr>
              <a:spcAft>
                <a:spcPts val="0"/>
              </a:spcAft>
            </a:pPr>
            <a:r>
              <a:rPr lang="sv-SE" dirty="0"/>
              <a:t>Cuper spelas företrädesvis i Sverige men givetvis även i våra skandinaviska grannländer och i Europa om det är möjligt. </a:t>
            </a:r>
          </a:p>
          <a:p>
            <a:pPr>
              <a:spcAft>
                <a:spcPts val="0"/>
              </a:spcAft>
            </a:pPr>
            <a:endParaRPr lang="sv-SE" dirty="0"/>
          </a:p>
          <a:p>
            <a:pPr>
              <a:spcAft>
                <a:spcPts val="0"/>
              </a:spcAft>
            </a:pPr>
            <a:r>
              <a:rPr lang="sv-SE" dirty="0"/>
              <a:t>Träningsmängd: 2-3 träningspass/vecka. </a:t>
            </a:r>
          </a:p>
          <a:p>
            <a:pPr marL="0" indent="0">
              <a:buNone/>
            </a:pPr>
            <a:endParaRPr lang="sv-SE" b="1" i="1" dirty="0"/>
          </a:p>
          <a:p>
            <a:pPr marL="0" indent="0">
              <a:buNone/>
            </a:pPr>
            <a:endParaRPr lang="sv-SE" b="1" i="1"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extLst>
      <p:ext uri="{BB962C8B-B14F-4D97-AF65-F5344CB8AC3E}">
        <p14:creationId xmlns:p14="http://schemas.microsoft.com/office/powerpoint/2010/main" val="6128720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U15-U16</a:t>
            </a:r>
          </a:p>
        </p:txBody>
      </p:sp>
      <p:sp>
        <p:nvSpPr>
          <p:cNvPr id="2" name="Platshållare för innehåll 1"/>
          <p:cNvSpPr>
            <a:spLocks noGrp="1"/>
          </p:cNvSpPr>
          <p:nvPr>
            <p:ph idx="1"/>
          </p:nvPr>
        </p:nvSpPr>
        <p:spPr>
          <a:xfrm>
            <a:off x="971600" y="1988840"/>
            <a:ext cx="7344816" cy="4018451"/>
          </a:xfrm>
        </p:spPr>
        <p:txBody>
          <a:bodyPr>
            <a:normAutofit fontScale="92500" lnSpcReduction="20000"/>
          </a:bodyPr>
          <a:lstStyle/>
          <a:p>
            <a:pPr>
              <a:spcAft>
                <a:spcPts val="0"/>
              </a:spcAft>
            </a:pPr>
            <a:r>
              <a:rPr lang="sv-SE" b="1" dirty="0"/>
              <a:t>U15-16</a:t>
            </a:r>
          </a:p>
          <a:p>
            <a:pPr>
              <a:spcAft>
                <a:spcPts val="0"/>
              </a:spcAft>
            </a:pPr>
            <a:r>
              <a:rPr lang="sv-SE" dirty="0"/>
              <a:t>Träningen intensifieras och omfattar ännu mer individuell teknik, kampövningar, </a:t>
            </a:r>
            <a:r>
              <a:rPr lang="sv-SE" dirty="0" err="1"/>
              <a:t>grundstyrka</a:t>
            </a:r>
            <a:r>
              <a:rPr lang="sv-SE" dirty="0"/>
              <a:t>, uppbyggnadsstyrka, distanslöpning, </a:t>
            </a:r>
            <a:r>
              <a:rPr lang="sv-SE" dirty="0" err="1"/>
              <a:t>intervallöpning</a:t>
            </a:r>
            <a:r>
              <a:rPr lang="sv-SE" dirty="0"/>
              <a:t>, spänst, snabbhet, fallteknik, spelförståelse och grundspel för målvakt. </a:t>
            </a:r>
          </a:p>
          <a:p>
            <a:pPr>
              <a:spcAft>
                <a:spcPts val="0"/>
              </a:spcAft>
            </a:pPr>
            <a:r>
              <a:rPr lang="sv-SE" dirty="0"/>
              <a:t>Anfallsspelet fortsätter att utveckla den individuella tekniken i situationer av samarbete 2-2 och 3-3. Vi tränar på att välja och fatta beslut i spelet. Försvarsmässigt fortsätter vi med 3-2-1 och 6-0 spel. Taktisk skolning och mental träning genomförs.  Kan även spela 5-1 och variera med hög och låg spets.</a:t>
            </a:r>
          </a:p>
          <a:p>
            <a:pPr>
              <a:spcAft>
                <a:spcPts val="0"/>
              </a:spcAft>
            </a:pPr>
            <a:r>
              <a:rPr lang="sv-SE" dirty="0"/>
              <a:t>Alla spelar ungefär lika mycket och enligt principerna för nivåanpassning förutsatt att man har tränat. USM undantaget</a:t>
            </a:r>
          </a:p>
          <a:p>
            <a:pPr>
              <a:spcAft>
                <a:spcPts val="0"/>
              </a:spcAft>
            </a:pPr>
            <a:r>
              <a:rPr lang="sv-SE" dirty="0"/>
              <a:t>Cuper spelas inom Sverige &amp; Europa. </a:t>
            </a:r>
          </a:p>
          <a:p>
            <a:pPr>
              <a:spcAft>
                <a:spcPts val="0"/>
              </a:spcAft>
            </a:pPr>
            <a:r>
              <a:rPr lang="sv-SE" dirty="0"/>
              <a:t>Träningsmängd: 3-4 träningspass/vecka. </a:t>
            </a:r>
          </a:p>
          <a:p>
            <a:pPr marL="0" indent="0">
              <a:buNone/>
            </a:pPr>
            <a:endParaRPr lang="sv-SE" b="1" i="1" dirty="0"/>
          </a:p>
          <a:p>
            <a:pPr marL="0" indent="0">
              <a:buNone/>
            </a:pPr>
            <a:endParaRPr lang="sv-SE" b="1" i="1"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extLst>
      <p:ext uri="{BB962C8B-B14F-4D97-AF65-F5344CB8AC3E}">
        <p14:creationId xmlns:p14="http://schemas.microsoft.com/office/powerpoint/2010/main" val="32641006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U17-U19</a:t>
            </a:r>
          </a:p>
        </p:txBody>
      </p:sp>
      <p:sp>
        <p:nvSpPr>
          <p:cNvPr id="2" name="Platshållare för innehåll 1"/>
          <p:cNvSpPr>
            <a:spLocks noGrp="1"/>
          </p:cNvSpPr>
          <p:nvPr>
            <p:ph idx="1"/>
          </p:nvPr>
        </p:nvSpPr>
        <p:spPr>
          <a:xfrm>
            <a:off x="971600" y="1988840"/>
            <a:ext cx="7344816" cy="4018451"/>
          </a:xfrm>
        </p:spPr>
        <p:txBody>
          <a:bodyPr>
            <a:normAutofit fontScale="77500" lnSpcReduction="20000"/>
          </a:bodyPr>
          <a:lstStyle/>
          <a:p>
            <a:pPr>
              <a:spcAft>
                <a:spcPts val="0"/>
              </a:spcAft>
            </a:pPr>
            <a:r>
              <a:rPr lang="sv-SE" b="1" dirty="0"/>
              <a:t>U17-19</a:t>
            </a:r>
          </a:p>
          <a:p>
            <a:r>
              <a:rPr lang="sv-SE" dirty="0"/>
              <a:t>Träningen intensifieras och omfattar ännu mer individuell teknik, kampövningar, </a:t>
            </a:r>
            <a:r>
              <a:rPr lang="sv-SE" dirty="0" err="1"/>
              <a:t>grundstyrka</a:t>
            </a:r>
            <a:r>
              <a:rPr lang="sv-SE" dirty="0"/>
              <a:t>, uppbyggnadsstyrka, handbollsuthållighet, distanslöpning, intervall-löpning, spänst, snabbhet, fallteknik, spelförståelse och grund/utvecklingsspel </a:t>
            </a:r>
          </a:p>
          <a:p>
            <a:r>
              <a:rPr lang="sv-SE" dirty="0"/>
              <a:t>för målvakt. </a:t>
            </a:r>
          </a:p>
          <a:p>
            <a:r>
              <a:rPr lang="sv-SE" dirty="0"/>
              <a:t>Anfallsspelet fortsätter att utveckla den individuella tekniken i situationer av samarbete 2-2, 3-3 och 4-4. Vi tränar på att välja och fatta beslut i spelet. </a:t>
            </a:r>
          </a:p>
          <a:p>
            <a:r>
              <a:rPr lang="sv-SE" dirty="0"/>
              <a:t>Försvarsmässigt fortsätter vi med 3-2-1 och 6-0 spel. Taktisk skolning och mental träning genomförs.  Kan även spela 5-1 och variera med hög och låg spets.</a:t>
            </a:r>
          </a:p>
          <a:p>
            <a:r>
              <a:rPr lang="sv-SE" dirty="0"/>
              <a:t>Taktisk skolning och mental träning genomförs.  </a:t>
            </a:r>
          </a:p>
          <a:p>
            <a:r>
              <a:rPr lang="sv-SE" dirty="0"/>
              <a:t>Alla spelar ungefär lika mycket och enligt principerna för nivåanpassning förutsatt att man har tränat. USM undantaget.</a:t>
            </a:r>
          </a:p>
          <a:p>
            <a:r>
              <a:rPr lang="sv-SE" dirty="0"/>
              <a:t>Cuper spelas inom Sverige &amp; Europa. </a:t>
            </a:r>
          </a:p>
          <a:p>
            <a:r>
              <a:rPr lang="sv-SE" dirty="0"/>
              <a:t>Träningsmängd: 3-4 träningspass/vecka. </a:t>
            </a:r>
          </a:p>
          <a:p>
            <a:pPr marL="0" indent="0">
              <a:buNone/>
            </a:pPr>
            <a:endParaRPr lang="sv-SE" dirty="0"/>
          </a:p>
          <a:p>
            <a:pPr marL="0" indent="0">
              <a:buNone/>
            </a:pPr>
            <a:endParaRPr lang="sv-SE" b="1" i="1" dirty="0"/>
          </a:p>
          <a:p>
            <a:pPr marL="0" indent="0">
              <a:buNone/>
            </a:pPr>
            <a:endParaRPr lang="sv-SE" b="1" i="1"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extLst>
      <p:ext uri="{BB962C8B-B14F-4D97-AF65-F5344CB8AC3E}">
        <p14:creationId xmlns:p14="http://schemas.microsoft.com/office/powerpoint/2010/main" val="6211777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dirty="0"/>
              <a:t>Ledarkompetens ungdom</a:t>
            </a:r>
          </a:p>
        </p:txBody>
      </p:sp>
      <p:sp>
        <p:nvSpPr>
          <p:cNvPr id="2" name="Platshållare för innehåll 1"/>
          <p:cNvSpPr>
            <a:spLocks noGrp="1"/>
          </p:cNvSpPr>
          <p:nvPr>
            <p:ph idx="1"/>
          </p:nvPr>
        </p:nvSpPr>
        <p:spPr>
          <a:xfrm>
            <a:off x="971600" y="1845734"/>
            <a:ext cx="7395160" cy="4319570"/>
          </a:xfrm>
        </p:spPr>
        <p:txBody>
          <a:bodyPr>
            <a:noAutofit/>
          </a:bodyPr>
          <a:lstStyle/>
          <a:p>
            <a:pPr marL="109728" lvl="1" indent="0">
              <a:lnSpc>
                <a:spcPct val="120000"/>
              </a:lnSpc>
              <a:spcBef>
                <a:spcPts val="400"/>
              </a:spcBef>
              <a:buSzPct val="68000"/>
              <a:buNone/>
            </a:pPr>
            <a:r>
              <a:rPr lang="sv-SE" b="1" dirty="0"/>
              <a:t>HUVUDANSVARIG LEDARE</a:t>
            </a:r>
          </a:p>
          <a:p>
            <a:pPr marL="109728" lvl="1" indent="0">
              <a:lnSpc>
                <a:spcPct val="120000"/>
              </a:lnSpc>
              <a:spcBef>
                <a:spcPts val="400"/>
              </a:spcBef>
              <a:buSzPct val="68000"/>
              <a:buNone/>
            </a:pPr>
            <a:r>
              <a:rPr lang="sv-SE" b="1" dirty="0"/>
              <a:t>Handbollskunskaper </a:t>
            </a:r>
          </a:p>
          <a:p>
            <a:pPr marL="109728" lvl="1" indent="0">
              <a:lnSpc>
                <a:spcPct val="120000"/>
              </a:lnSpc>
              <a:spcBef>
                <a:spcPts val="400"/>
              </a:spcBef>
              <a:buSzPct val="68000"/>
              <a:buNone/>
            </a:pPr>
            <a:r>
              <a:rPr lang="sv-SE" dirty="0"/>
              <a:t>egen erfarenhet som spelare/ledare.</a:t>
            </a:r>
            <a:endParaRPr lang="sv-SE" sz="1000" dirty="0"/>
          </a:p>
          <a:p>
            <a:pPr marL="109728" lvl="1" indent="0">
              <a:lnSpc>
                <a:spcPct val="120000"/>
              </a:lnSpc>
              <a:spcBef>
                <a:spcPts val="400"/>
              </a:spcBef>
              <a:buSzPct val="68000"/>
              <a:buNone/>
            </a:pPr>
            <a:r>
              <a:rPr lang="sv-SE" b="1" dirty="0"/>
              <a:t>Nivåanpassad utbildning</a:t>
            </a:r>
          </a:p>
          <a:p>
            <a:pPr marL="109728" lvl="1" indent="0">
              <a:lnSpc>
                <a:spcPct val="120000"/>
              </a:lnSpc>
              <a:spcBef>
                <a:spcPts val="400"/>
              </a:spcBef>
              <a:buSzPct val="68000"/>
              <a:buNone/>
            </a:pPr>
            <a:r>
              <a:rPr lang="sv-SE" dirty="0"/>
              <a:t>Bollskolan: (Basutbildning)</a:t>
            </a:r>
          </a:p>
          <a:p>
            <a:pPr marL="109728" lvl="1" indent="0">
              <a:lnSpc>
                <a:spcPct val="120000"/>
              </a:lnSpc>
              <a:spcBef>
                <a:spcPts val="400"/>
              </a:spcBef>
              <a:buSzPct val="68000"/>
              <a:buNone/>
            </a:pPr>
            <a:r>
              <a:rPr lang="sv-SE" dirty="0"/>
              <a:t>U8: TU 1 (Basutbildning)</a:t>
            </a:r>
          </a:p>
          <a:p>
            <a:pPr marL="109728" lvl="1" indent="0">
              <a:lnSpc>
                <a:spcPct val="120000"/>
              </a:lnSpc>
              <a:spcBef>
                <a:spcPts val="400"/>
              </a:spcBef>
              <a:buSzPct val="68000"/>
              <a:buNone/>
            </a:pPr>
            <a:r>
              <a:rPr lang="sv-SE" dirty="0"/>
              <a:t>U9-U14: TU 2-3 (TS 1)</a:t>
            </a:r>
          </a:p>
          <a:p>
            <a:pPr marL="109728" lvl="1" indent="0">
              <a:lnSpc>
                <a:spcPct val="120000"/>
              </a:lnSpc>
              <a:spcBef>
                <a:spcPts val="400"/>
              </a:spcBef>
              <a:buSzPct val="68000"/>
              <a:buNone/>
            </a:pPr>
            <a:r>
              <a:rPr lang="sv-SE" dirty="0"/>
              <a:t>U15 och uppåt: TU 4-5 (TS 2)</a:t>
            </a:r>
          </a:p>
          <a:p>
            <a:pPr marL="109728" lvl="1" indent="0">
              <a:lnSpc>
                <a:spcPct val="120000"/>
              </a:lnSpc>
              <a:spcBef>
                <a:spcPts val="400"/>
              </a:spcBef>
              <a:buSzPct val="68000"/>
              <a:buNone/>
            </a:pPr>
            <a:r>
              <a:rPr lang="sv-SE" b="1" dirty="0"/>
              <a:t>ADMINISTRATÖR</a:t>
            </a:r>
          </a:p>
          <a:p>
            <a:pPr marL="109728" lvl="1" indent="0">
              <a:lnSpc>
                <a:spcPct val="120000"/>
              </a:lnSpc>
              <a:spcBef>
                <a:spcPts val="400"/>
              </a:spcBef>
              <a:buSzPct val="68000"/>
              <a:buNone/>
            </a:pPr>
            <a:r>
              <a:rPr lang="sv-SE" dirty="0"/>
              <a:t>Förälder eller någon av ledarna.</a:t>
            </a:r>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dirty="0"/>
              <a:t>Rekrytering - alla ledare i MHF</a:t>
            </a:r>
          </a:p>
        </p:txBody>
      </p:sp>
      <p:sp>
        <p:nvSpPr>
          <p:cNvPr id="2" name="Platshållare för innehåll 1"/>
          <p:cNvSpPr>
            <a:spLocks noGrp="1"/>
          </p:cNvSpPr>
          <p:nvPr>
            <p:ph idx="1"/>
          </p:nvPr>
        </p:nvSpPr>
        <p:spPr>
          <a:xfrm>
            <a:off x="921256" y="1737360"/>
            <a:ext cx="7395160" cy="4499951"/>
          </a:xfrm>
        </p:spPr>
        <p:txBody>
          <a:bodyPr>
            <a:normAutofit/>
          </a:bodyPr>
          <a:lstStyle/>
          <a:p>
            <a:pPr marL="109728" lvl="1" indent="0">
              <a:lnSpc>
                <a:spcPct val="100000"/>
              </a:lnSpc>
              <a:spcBef>
                <a:spcPts val="400"/>
              </a:spcBef>
              <a:buSzPct val="68000"/>
              <a:buNone/>
            </a:pPr>
            <a:endParaRPr lang="sv-SE" b="1" dirty="0"/>
          </a:p>
          <a:p>
            <a:pPr marL="109728" lvl="1" indent="0">
              <a:lnSpc>
                <a:spcPct val="100000"/>
              </a:lnSpc>
              <a:spcBef>
                <a:spcPts val="400"/>
              </a:spcBef>
              <a:buSzPct val="68000"/>
              <a:buNone/>
            </a:pPr>
            <a:r>
              <a:rPr lang="sv-SE" b="1" dirty="0"/>
              <a:t>Samtal </a:t>
            </a:r>
            <a:r>
              <a:rPr lang="sv-SE" dirty="0"/>
              <a:t>med en eller flera klubbrepresentanter</a:t>
            </a:r>
          </a:p>
          <a:p>
            <a:pPr marL="109728" lvl="1" indent="0">
              <a:lnSpc>
                <a:spcPct val="100000"/>
              </a:lnSpc>
              <a:spcBef>
                <a:spcPts val="400"/>
              </a:spcBef>
              <a:buSzPct val="68000"/>
              <a:buNone/>
            </a:pPr>
            <a:endParaRPr lang="sv-SE" b="1" dirty="0"/>
          </a:p>
          <a:p>
            <a:pPr marL="109728" lvl="1" indent="0">
              <a:lnSpc>
                <a:spcPct val="100000"/>
              </a:lnSpc>
              <a:spcBef>
                <a:spcPts val="400"/>
              </a:spcBef>
              <a:buSzPct val="68000"/>
              <a:buNone/>
            </a:pPr>
            <a:r>
              <a:rPr lang="sv-SE" b="1" dirty="0"/>
              <a:t>Agenda:</a:t>
            </a:r>
          </a:p>
          <a:p>
            <a:pPr marL="109728" lvl="1" indent="0">
              <a:lnSpc>
                <a:spcPct val="100000"/>
              </a:lnSpc>
              <a:spcBef>
                <a:spcPts val="400"/>
              </a:spcBef>
              <a:buSzPct val="68000"/>
              <a:buNone/>
            </a:pPr>
            <a:r>
              <a:rPr lang="sv-SE" b="1" dirty="0"/>
              <a:t>Information om MHF </a:t>
            </a:r>
            <a:r>
              <a:rPr lang="sv-SE" dirty="0"/>
              <a:t>– värdegrund, policys, regler, organisation, info om </a:t>
            </a:r>
            <a:r>
              <a:rPr lang="sv-SE" dirty="0" err="1"/>
              <a:t>ev</a:t>
            </a:r>
            <a:r>
              <a:rPr lang="sv-SE" dirty="0"/>
              <a:t> registerutdrag.</a:t>
            </a:r>
          </a:p>
          <a:p>
            <a:pPr marL="109728" lvl="1" indent="0">
              <a:lnSpc>
                <a:spcPct val="100000"/>
              </a:lnSpc>
              <a:spcBef>
                <a:spcPts val="400"/>
              </a:spcBef>
              <a:buSzPct val="68000"/>
              <a:buNone/>
            </a:pPr>
            <a:endParaRPr lang="sv-SE" b="1" dirty="0"/>
          </a:p>
          <a:p>
            <a:pPr marL="109728" lvl="1" indent="0">
              <a:lnSpc>
                <a:spcPct val="100000"/>
              </a:lnSpc>
              <a:spcBef>
                <a:spcPts val="400"/>
              </a:spcBef>
              <a:buSzPct val="68000"/>
              <a:buNone/>
            </a:pPr>
            <a:r>
              <a:rPr lang="sv-SE" b="1" dirty="0"/>
              <a:t>Bakgrund och erfarenhet </a:t>
            </a:r>
            <a:r>
              <a:rPr lang="sv-SE" dirty="0"/>
              <a:t>– handboll/annan idrott? Vad mer? Referenser?</a:t>
            </a:r>
          </a:p>
          <a:p>
            <a:pPr marL="109728" lvl="1" indent="0">
              <a:lnSpc>
                <a:spcPct val="100000"/>
              </a:lnSpc>
              <a:spcBef>
                <a:spcPts val="400"/>
              </a:spcBef>
              <a:buSzPct val="68000"/>
              <a:buNone/>
            </a:pPr>
            <a:r>
              <a:rPr lang="sv-SE" b="1" dirty="0"/>
              <a:t>Utbildning</a:t>
            </a:r>
            <a:r>
              <a:rPr lang="sv-SE" dirty="0"/>
              <a:t> – formell, handboll/idrottsutbildning?</a:t>
            </a:r>
          </a:p>
          <a:p>
            <a:pPr marL="109728" lvl="1" indent="0">
              <a:lnSpc>
                <a:spcPct val="100000"/>
              </a:lnSpc>
              <a:spcBef>
                <a:spcPts val="400"/>
              </a:spcBef>
              <a:buSzPct val="68000"/>
              <a:buNone/>
            </a:pPr>
            <a:r>
              <a:rPr lang="sv-SE" b="1" dirty="0"/>
              <a:t>Synsätt på ledarskap, värdegrund </a:t>
            </a:r>
            <a:r>
              <a:rPr lang="sv-SE" dirty="0"/>
              <a:t>– vad är en ledare? vad är viktigast när man tränar barn? m.m.</a:t>
            </a:r>
          </a:p>
        </p:txBody>
      </p:sp>
      <p:sp>
        <p:nvSpPr>
          <p:cNvPr id="5" name="Platshållare för sidfot 4"/>
          <p:cNvSpPr>
            <a:spLocks noGrp="1"/>
          </p:cNvSpPr>
          <p:nvPr>
            <p:ph type="ftr" sz="quarter" idx="11"/>
          </p:nvPr>
        </p:nvSpPr>
        <p:spPr/>
        <p:txBody>
          <a:bodyPr/>
          <a:lstStyle/>
          <a:p>
            <a:r>
              <a:rPr lang="sv-SE"/>
              <a:t>Version 4.0 2021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dirty="0"/>
              <a:t>Ledare A-Pojkar/Flickor</a:t>
            </a:r>
          </a:p>
        </p:txBody>
      </p:sp>
      <p:sp>
        <p:nvSpPr>
          <p:cNvPr id="2" name="Platshållare för innehåll 1"/>
          <p:cNvSpPr>
            <a:spLocks noGrp="1"/>
          </p:cNvSpPr>
          <p:nvPr>
            <p:ph idx="1"/>
          </p:nvPr>
        </p:nvSpPr>
        <p:spPr>
          <a:xfrm>
            <a:off x="921256" y="1737360"/>
            <a:ext cx="7395160" cy="4499951"/>
          </a:xfrm>
        </p:spPr>
        <p:txBody>
          <a:bodyPr>
            <a:normAutofit/>
          </a:bodyPr>
          <a:lstStyle/>
          <a:p>
            <a:pPr marL="109728" lvl="1" indent="0">
              <a:lnSpc>
                <a:spcPct val="100000"/>
              </a:lnSpc>
              <a:spcBef>
                <a:spcPts val="400"/>
              </a:spcBef>
              <a:buSzPct val="68000"/>
              <a:buNone/>
            </a:pPr>
            <a:endParaRPr lang="sv-SE" sz="1400" b="1" dirty="0"/>
          </a:p>
          <a:p>
            <a:pPr marL="109728" lvl="1" indent="0">
              <a:lnSpc>
                <a:spcPct val="100000"/>
              </a:lnSpc>
              <a:spcBef>
                <a:spcPts val="400"/>
              </a:spcBef>
              <a:buSzPct val="68000"/>
              <a:buNone/>
            </a:pPr>
            <a:r>
              <a:rPr lang="sv-SE" b="1" dirty="0"/>
              <a:t>Här strävar vi efter ett ledarteam om minst 3 personer enligt följande. </a:t>
            </a:r>
            <a:r>
              <a:rPr lang="sv-SE" sz="1400" dirty="0"/>
              <a:t>Målsättningen är att styrelsen/sportchef tillsätter en ledare som inte är förälder. Sker i samspråk med befintlig tränare som följt laget från D-ungdom.</a:t>
            </a:r>
          </a:p>
          <a:p>
            <a:pPr marL="109728" lvl="1" indent="0">
              <a:lnSpc>
                <a:spcPct val="120000"/>
              </a:lnSpc>
              <a:spcBef>
                <a:spcPts val="400"/>
              </a:spcBef>
              <a:buSzPct val="68000"/>
              <a:buNone/>
            </a:pPr>
            <a:endParaRPr lang="sv-SE" sz="1400" b="1" dirty="0"/>
          </a:p>
          <a:p>
            <a:pPr marL="109728" lvl="1" indent="0">
              <a:lnSpc>
                <a:spcPct val="120000"/>
              </a:lnSpc>
              <a:spcBef>
                <a:spcPts val="400"/>
              </a:spcBef>
              <a:buSzPct val="68000"/>
              <a:buNone/>
            </a:pPr>
            <a:r>
              <a:rPr lang="sv-SE" b="1" dirty="0"/>
              <a:t>1 HUVUDANSVARIG LEDARE/TRÄNARE</a:t>
            </a:r>
          </a:p>
          <a:p>
            <a:pPr marL="109728" lvl="1" indent="0">
              <a:lnSpc>
                <a:spcPct val="120000"/>
              </a:lnSpc>
              <a:spcBef>
                <a:spcPts val="400"/>
              </a:spcBef>
              <a:buSzPct val="68000"/>
              <a:buNone/>
            </a:pPr>
            <a:r>
              <a:rPr lang="sv-SE" b="1" dirty="0"/>
              <a:t>Handbollskunskaper </a:t>
            </a:r>
          </a:p>
          <a:p>
            <a:pPr marL="109728" lvl="1" indent="0">
              <a:lnSpc>
                <a:spcPct val="120000"/>
              </a:lnSpc>
              <a:spcBef>
                <a:spcPts val="400"/>
              </a:spcBef>
              <a:buSzPct val="68000"/>
              <a:buNone/>
            </a:pPr>
            <a:r>
              <a:rPr lang="sv-SE" dirty="0"/>
              <a:t>Egen erfarenhet som spelare/ledare samt minst TS 2 utbildning. (TU4 &amp; TU5)</a:t>
            </a:r>
          </a:p>
          <a:p>
            <a:pPr marL="109728" lvl="1" indent="0">
              <a:lnSpc>
                <a:spcPct val="120000"/>
              </a:lnSpc>
              <a:spcBef>
                <a:spcPts val="400"/>
              </a:spcBef>
              <a:buSzPct val="68000"/>
              <a:buNone/>
            </a:pPr>
            <a:r>
              <a:rPr lang="sv-SE" b="1" dirty="0"/>
              <a:t>1-2 ASSISTERANDE TRÄNARE VARAV 1 MED FOKUS PÅ MÅLVAKTSTRÄNING</a:t>
            </a:r>
          </a:p>
          <a:p>
            <a:pPr marL="109728" lvl="1" indent="0">
              <a:lnSpc>
                <a:spcPct val="120000"/>
              </a:lnSpc>
              <a:spcBef>
                <a:spcPts val="400"/>
              </a:spcBef>
              <a:buSzPct val="68000"/>
              <a:buNone/>
            </a:pPr>
            <a:r>
              <a:rPr lang="sv-SE" dirty="0"/>
              <a:t>Egen erfarenhet som spelare/ledare samt minst Bas/Tu1</a:t>
            </a:r>
            <a:endParaRPr lang="sv-SE" b="1" dirty="0"/>
          </a:p>
          <a:p>
            <a:pPr marL="109728" lvl="1" indent="0">
              <a:lnSpc>
                <a:spcPct val="120000"/>
              </a:lnSpc>
              <a:spcBef>
                <a:spcPts val="400"/>
              </a:spcBef>
              <a:buSzPct val="68000"/>
              <a:buNone/>
            </a:pPr>
            <a:r>
              <a:rPr lang="sv-SE" b="1" dirty="0"/>
              <a:t>1 DEDIKERAD FYSTRÄNARE OM MÖJLIGT</a:t>
            </a:r>
          </a:p>
          <a:p>
            <a:pPr marL="109728" lvl="1" indent="0">
              <a:lnSpc>
                <a:spcPct val="120000"/>
              </a:lnSpc>
              <a:spcBef>
                <a:spcPts val="400"/>
              </a:spcBef>
              <a:buSzPct val="68000"/>
              <a:buNone/>
            </a:pPr>
            <a:r>
              <a:rPr lang="sv-SE" sz="1200" dirty="0"/>
              <a:t>TU är de nya utbildningsbeteckningarna. (TU1 = Bas), (TU2-3 = TS 1), (TU4-5 = TS 2), (TU6 = TS 3)</a:t>
            </a:r>
          </a:p>
          <a:p>
            <a:pPr marL="109728" lvl="1" indent="0">
              <a:lnSpc>
                <a:spcPct val="120000"/>
              </a:lnSpc>
              <a:spcBef>
                <a:spcPts val="400"/>
              </a:spcBef>
              <a:buSzPct val="68000"/>
              <a:buNone/>
            </a:pPr>
            <a:endParaRPr lang="sv-SE" sz="1000" dirty="0"/>
          </a:p>
        </p:txBody>
      </p:sp>
      <p:sp>
        <p:nvSpPr>
          <p:cNvPr id="5" name="Platshållare för sidfot 4"/>
          <p:cNvSpPr>
            <a:spLocks noGrp="1"/>
          </p:cNvSpPr>
          <p:nvPr>
            <p:ph type="ftr" sz="quarter" idx="11"/>
          </p:nvPr>
        </p:nvSpPr>
        <p:spPr/>
        <p:txBody>
          <a:bodyPr/>
          <a:lstStyle/>
          <a:p>
            <a:r>
              <a:rPr lang="sv-SE"/>
              <a:t>Version 4.0 2021</a:t>
            </a:r>
          </a:p>
        </p:txBody>
      </p:sp>
    </p:spTree>
    <p:extLst>
      <p:ext uri="{BB962C8B-B14F-4D97-AF65-F5344CB8AC3E}">
        <p14:creationId xmlns:p14="http://schemas.microsoft.com/office/powerpoint/2010/main" val="536720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Frågor/områden vi jobbar med</a:t>
            </a:r>
          </a:p>
        </p:txBody>
      </p:sp>
      <p:sp>
        <p:nvSpPr>
          <p:cNvPr id="3" name="Platshållare för innehåll 2"/>
          <p:cNvSpPr>
            <a:spLocks noGrp="1"/>
          </p:cNvSpPr>
          <p:nvPr>
            <p:ph idx="1"/>
          </p:nvPr>
        </p:nvSpPr>
        <p:spPr>
          <a:xfrm>
            <a:off x="971600" y="2052710"/>
            <a:ext cx="5072889" cy="3749860"/>
          </a:xfrm>
        </p:spPr>
        <p:txBody>
          <a:bodyPr/>
          <a:lstStyle/>
          <a:p>
            <a:pPr marL="185738" indent="-185738">
              <a:buFont typeface="Wingdings" panose="05000000000000000000" pitchFamily="2" charset="2"/>
              <a:buChar char="§"/>
            </a:pPr>
            <a:r>
              <a:rPr lang="sv-SE" dirty="0"/>
              <a:t>Alkohol, Narkotika, Droger, Tobak (ANDT) policy</a:t>
            </a:r>
          </a:p>
          <a:p>
            <a:pPr marL="185738" indent="-185738">
              <a:buFont typeface="Wingdings" panose="05000000000000000000" pitchFamily="2" charset="2"/>
              <a:buChar char="§"/>
            </a:pPr>
            <a:r>
              <a:rPr lang="sv-SE" dirty="0"/>
              <a:t>Antimobbing, diskriminering</a:t>
            </a:r>
          </a:p>
          <a:p>
            <a:pPr marL="185738" indent="-185738">
              <a:buFont typeface="Wingdings" panose="05000000000000000000" pitchFamily="2" charset="2"/>
              <a:buChar char="§"/>
            </a:pPr>
            <a:r>
              <a:rPr lang="sv-SE" dirty="0"/>
              <a:t>Förebyggande arbete mot sexuella trakasserier och sexuella övergrepp</a:t>
            </a:r>
          </a:p>
        </p:txBody>
      </p:sp>
      <p:sp>
        <p:nvSpPr>
          <p:cNvPr id="4" name="Platshållare för sidfot 3"/>
          <p:cNvSpPr>
            <a:spLocks noGrp="1"/>
          </p:cNvSpPr>
          <p:nvPr>
            <p:ph type="ftr" sz="quarter" idx="11"/>
          </p:nvPr>
        </p:nvSpPr>
        <p:spPr/>
        <p:txBody>
          <a:bodyPr/>
          <a:lstStyle/>
          <a:p>
            <a:r>
              <a:rPr lang="sv-SE"/>
              <a:t>Version 4.0 2021</a:t>
            </a:r>
          </a:p>
        </p:txBody>
      </p:sp>
      <p:pic>
        <p:nvPicPr>
          <p:cNvPr id="5" name="Bildobjekt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5382" y="2052709"/>
            <a:ext cx="1715252" cy="704960"/>
          </a:xfrm>
          <a:prstGeom prst="rect">
            <a:avLst/>
          </a:prstGeom>
          <a:ln>
            <a:noFill/>
          </a:ln>
          <a:effectLst>
            <a:softEdge rad="112500"/>
          </a:effectLst>
        </p:spPr>
      </p:pic>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2160" y="3017859"/>
            <a:ext cx="1003685" cy="1003685"/>
          </a:xfrm>
          <a:prstGeom prst="rect">
            <a:avLst/>
          </a:prstGeom>
          <a:ln>
            <a:noFill/>
          </a:ln>
          <a:effectLst>
            <a:softEdge rad="112500"/>
          </a:effectLst>
        </p:spPr>
      </p:pic>
      <p:pic>
        <p:nvPicPr>
          <p:cNvPr id="7" name="Bildobjekt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26520" y="4962636"/>
            <a:ext cx="1358429" cy="1042153"/>
          </a:xfrm>
          <a:prstGeom prst="rect">
            <a:avLst/>
          </a:prstGeom>
          <a:ln>
            <a:noFill/>
          </a:ln>
          <a:effectLst>
            <a:softEdge rad="112500"/>
          </a:effectLst>
        </p:spPr>
      </p:pic>
      <p:pic>
        <p:nvPicPr>
          <p:cNvPr id="8" name="Bildobjekt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48651" y="3955020"/>
            <a:ext cx="1516233" cy="838878"/>
          </a:xfrm>
          <a:prstGeom prst="rect">
            <a:avLst/>
          </a:prstGeom>
          <a:ln>
            <a:noFill/>
          </a:ln>
          <a:effectLst>
            <a:softEdge rad="112500"/>
          </a:effectLst>
        </p:spPr>
      </p:pic>
      <p:pic>
        <p:nvPicPr>
          <p:cNvPr id="10" name="Bildobjekt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44346" y="5029469"/>
            <a:ext cx="1342997" cy="1007248"/>
          </a:xfrm>
          <a:prstGeom prst="rect">
            <a:avLst/>
          </a:prstGeom>
        </p:spPr>
      </p:pic>
      <p:pic>
        <p:nvPicPr>
          <p:cNvPr id="11" name="Bildobjekt 10"/>
          <p:cNvPicPr>
            <a:picLocks noChangeAspect="1"/>
          </p:cNvPicPr>
          <p:nvPr/>
        </p:nvPicPr>
        <p:blipFill rotWithShape="1">
          <a:blip r:embed="rId7">
            <a:extLst>
              <a:ext uri="{28A0092B-C50C-407E-A947-70E740481C1C}">
                <a14:useLocalDpi xmlns:a14="http://schemas.microsoft.com/office/drawing/2010/main" val="0"/>
              </a:ext>
            </a:extLst>
          </a:blip>
          <a:srcRect r="85576"/>
          <a:stretch/>
        </p:blipFill>
        <p:spPr>
          <a:xfrm>
            <a:off x="5258338" y="4295035"/>
            <a:ext cx="966151" cy="945629"/>
          </a:xfrm>
          <a:prstGeom prst="rect">
            <a:avLst/>
          </a:prstGeom>
        </p:spPr>
      </p:pic>
      <p:pic>
        <p:nvPicPr>
          <p:cNvPr id="12" name="Bildobjekt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67981" y="2780539"/>
            <a:ext cx="1616968" cy="970181"/>
          </a:xfrm>
          <a:prstGeom prst="rect">
            <a:avLst/>
          </a:prstGeom>
        </p:spPr>
      </p:pic>
      <p:pic>
        <p:nvPicPr>
          <p:cNvPr id="14" name="Bildobjekt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672062">
            <a:off x="2914160" y="4032140"/>
            <a:ext cx="1250156" cy="17768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209877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normAutofit/>
          </a:bodyPr>
          <a:lstStyle/>
          <a:p>
            <a:r>
              <a:rPr lang="sv-SE" sz="3600" dirty="0"/>
              <a:t>Årlig genomgång för ALLA medlemmar </a:t>
            </a:r>
          </a:p>
        </p:txBody>
      </p:sp>
      <p:sp>
        <p:nvSpPr>
          <p:cNvPr id="2" name="Platshållare för innehåll 1"/>
          <p:cNvSpPr>
            <a:spLocks noGrp="1"/>
          </p:cNvSpPr>
          <p:nvPr>
            <p:ph idx="1"/>
          </p:nvPr>
        </p:nvSpPr>
        <p:spPr>
          <a:xfrm>
            <a:off x="822960" y="2132856"/>
            <a:ext cx="7863840" cy="3874435"/>
          </a:xfrm>
        </p:spPr>
        <p:txBody>
          <a:bodyPr>
            <a:normAutofit/>
          </a:bodyPr>
          <a:lstStyle/>
          <a:p>
            <a:pPr marL="109728" lvl="1" indent="0">
              <a:lnSpc>
                <a:spcPct val="100000"/>
              </a:lnSpc>
              <a:spcBef>
                <a:spcPts val="400"/>
              </a:spcBef>
              <a:buSzPct val="68000"/>
              <a:buNone/>
            </a:pPr>
            <a:r>
              <a:rPr lang="sv-SE" sz="2000" dirty="0"/>
              <a:t>Introduktion och årlig genomgång av klubbens värdegrund och röda tråden för alla medlemmar – nya </a:t>
            </a:r>
            <a:r>
              <a:rPr lang="sv-SE" sz="2000" i="1" dirty="0"/>
              <a:t>och</a:t>
            </a:r>
            <a:r>
              <a:rPr lang="sv-SE" sz="2000" dirty="0"/>
              <a:t> gamla.</a:t>
            </a:r>
          </a:p>
          <a:p>
            <a:pPr>
              <a:buNone/>
            </a:pPr>
            <a:endParaRPr lang="sv-SE" dirty="0"/>
          </a:p>
          <a:p>
            <a:pPr marL="109728" lvl="1" indent="0">
              <a:lnSpc>
                <a:spcPct val="100000"/>
              </a:lnSpc>
              <a:spcBef>
                <a:spcPts val="400"/>
              </a:spcBef>
              <a:buSzPct val="68000"/>
              <a:buNone/>
            </a:pPr>
            <a:r>
              <a:rPr lang="sv-SE" sz="2000" b="1" dirty="0"/>
              <a:t>ANSVARSFÖRDELNING</a:t>
            </a:r>
          </a:p>
          <a:p>
            <a:pPr marL="109728" lvl="1" indent="0">
              <a:lnSpc>
                <a:spcPct val="100000"/>
              </a:lnSpc>
              <a:spcBef>
                <a:spcPts val="400"/>
              </a:spcBef>
              <a:buSzPct val="68000"/>
              <a:buNone/>
            </a:pPr>
            <a:r>
              <a:rPr lang="sv-SE" sz="2000" dirty="0"/>
              <a:t>Styrelsen – ledare, styrelsemedlemmar.</a:t>
            </a:r>
          </a:p>
          <a:p>
            <a:pPr marL="109728" lvl="1" indent="0">
              <a:lnSpc>
                <a:spcPct val="100000"/>
              </a:lnSpc>
              <a:spcBef>
                <a:spcPts val="400"/>
              </a:spcBef>
              <a:buSzPct val="68000"/>
              <a:buNone/>
            </a:pPr>
            <a:r>
              <a:rPr lang="sv-SE" sz="2000" dirty="0"/>
              <a:t>Ledare – föräldrar, spelare.</a:t>
            </a:r>
          </a:p>
        </p:txBody>
      </p:sp>
      <p:sp>
        <p:nvSpPr>
          <p:cNvPr id="6" name="Platshållare för sidfot 5"/>
          <p:cNvSpPr>
            <a:spLocks noGrp="1"/>
          </p:cNvSpPr>
          <p:nvPr>
            <p:ph type="ftr" sz="quarter" idx="11"/>
          </p:nvPr>
        </p:nvSpPr>
        <p:spPr/>
        <p:txBody>
          <a:bodyPr/>
          <a:lstStyle/>
          <a:p>
            <a:r>
              <a:rPr lang="sv-SE"/>
              <a:t>Version 4.0 2021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p:txBody>
          <a:bodyPr/>
          <a:lstStyle/>
          <a:p>
            <a:pPr algn="ctr"/>
            <a:r>
              <a:rPr lang="sv-SE" sz="7200" dirty="0"/>
              <a:t>www.molndalshf.se</a:t>
            </a:r>
          </a:p>
        </p:txBody>
      </p:sp>
      <p:sp>
        <p:nvSpPr>
          <p:cNvPr id="2" name="Platshållare för sidfot 1"/>
          <p:cNvSpPr>
            <a:spLocks noGrp="1"/>
          </p:cNvSpPr>
          <p:nvPr>
            <p:ph type="ftr" sz="quarter" idx="11"/>
          </p:nvPr>
        </p:nvSpPr>
        <p:spPr/>
        <p:txBody>
          <a:bodyPr/>
          <a:lstStyle/>
          <a:p>
            <a:r>
              <a:rPr lang="sv-SE"/>
              <a:t>Version 4.0 2021</a:t>
            </a:r>
            <a:endParaRPr lang="sv-SE" dirty="0"/>
          </a:p>
        </p:txBody>
      </p:sp>
      <p:pic>
        <p:nvPicPr>
          <p:cNvPr id="5" name="Bildobjekt 4">
            <a:extLst>
              <a:ext uri="{FF2B5EF4-FFF2-40B4-BE49-F238E27FC236}">
                <a16:creationId xmlns:a16="http://schemas.microsoft.com/office/drawing/2014/main" id="{8E6628F5-9426-9244-B63B-9EECB63D99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3928" y="4606141"/>
            <a:ext cx="1099760" cy="1445701"/>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U9-U11</a:t>
            </a:r>
          </a:p>
        </p:txBody>
      </p:sp>
      <p:sp>
        <p:nvSpPr>
          <p:cNvPr id="2" name="Platshållare för innehåll 1"/>
          <p:cNvSpPr>
            <a:spLocks noGrp="1"/>
          </p:cNvSpPr>
          <p:nvPr>
            <p:ph idx="1"/>
          </p:nvPr>
        </p:nvSpPr>
        <p:spPr>
          <a:xfrm>
            <a:off x="863015" y="1891235"/>
            <a:ext cx="7467168" cy="4274069"/>
          </a:xfrm>
        </p:spPr>
        <p:txBody>
          <a:bodyPr>
            <a:noAutofit/>
          </a:bodyPr>
          <a:lstStyle/>
          <a:p>
            <a:pPr marL="109728" lvl="1" indent="0">
              <a:lnSpc>
                <a:spcPct val="100000"/>
              </a:lnSpc>
              <a:spcBef>
                <a:spcPts val="400"/>
              </a:spcBef>
              <a:buSzPct val="68000"/>
              <a:buNone/>
            </a:pPr>
            <a:r>
              <a:rPr lang="sv-SE" sz="1200" b="1" dirty="0"/>
              <a:t>Vad tränaren bör tänka på</a:t>
            </a:r>
          </a:p>
          <a:p>
            <a:pPr marL="109728" lvl="1" indent="0">
              <a:lnSpc>
                <a:spcPct val="100000"/>
              </a:lnSpc>
              <a:spcBef>
                <a:spcPts val="400"/>
              </a:spcBef>
              <a:buSzPct val="68000"/>
              <a:buNone/>
            </a:pPr>
            <a:r>
              <a:rPr lang="sv-SE" sz="1200" dirty="0"/>
              <a:t>Att det går ut på att leka handboll.</a:t>
            </a:r>
          </a:p>
          <a:p>
            <a:pPr marL="109728" lvl="1" indent="0">
              <a:lnSpc>
                <a:spcPct val="100000"/>
              </a:lnSpc>
              <a:spcBef>
                <a:spcPts val="400"/>
              </a:spcBef>
              <a:buSzPct val="68000"/>
              <a:buNone/>
            </a:pPr>
            <a:r>
              <a:rPr lang="sv-SE" sz="1200" dirty="0"/>
              <a:t>Ta tillvara minihandbollens alla fördelar.</a:t>
            </a:r>
          </a:p>
          <a:p>
            <a:pPr marL="109728" lvl="1" indent="0">
              <a:lnSpc>
                <a:spcPct val="100000"/>
              </a:lnSpc>
              <a:spcBef>
                <a:spcPts val="400"/>
              </a:spcBef>
              <a:buSzPct val="68000"/>
              <a:buNone/>
            </a:pPr>
            <a:r>
              <a:rPr lang="sv-SE" sz="1200" dirty="0"/>
              <a:t>Att visa på ett lättförståeligt sätt.</a:t>
            </a:r>
          </a:p>
          <a:p>
            <a:pPr marL="109728" lvl="1" indent="0">
              <a:lnSpc>
                <a:spcPct val="100000"/>
              </a:lnSpc>
              <a:spcBef>
                <a:spcPts val="400"/>
              </a:spcBef>
              <a:buSzPct val="68000"/>
              <a:buNone/>
            </a:pPr>
            <a:r>
              <a:rPr lang="sv-SE" sz="1200" dirty="0"/>
              <a:t>Ingen dötid på träningen, action och mycket rörelse.</a:t>
            </a:r>
          </a:p>
          <a:p>
            <a:pPr marL="109728" lvl="1" indent="0">
              <a:lnSpc>
                <a:spcPct val="100000"/>
              </a:lnSpc>
              <a:spcBef>
                <a:spcPts val="400"/>
              </a:spcBef>
              <a:buSzPct val="68000"/>
              <a:buNone/>
            </a:pPr>
            <a:r>
              <a:rPr lang="sv-SE" sz="1200" dirty="0"/>
              <a:t>Mycket spel man mot man.</a:t>
            </a:r>
          </a:p>
          <a:p>
            <a:pPr marL="109728" lvl="1" indent="0">
              <a:lnSpc>
                <a:spcPct val="100000"/>
              </a:lnSpc>
              <a:spcBef>
                <a:spcPts val="400"/>
              </a:spcBef>
              <a:buSzPct val="68000"/>
              <a:buNone/>
            </a:pPr>
            <a:r>
              <a:rPr lang="sv-SE" sz="1200" dirty="0"/>
              <a:t>Många övningar ska ske med boll.</a:t>
            </a:r>
          </a:p>
          <a:p>
            <a:pPr marL="109728" lvl="1" indent="0">
              <a:lnSpc>
                <a:spcPct val="100000"/>
              </a:lnSpc>
              <a:spcBef>
                <a:spcPts val="400"/>
              </a:spcBef>
              <a:buSzPct val="68000"/>
              <a:buNone/>
            </a:pPr>
            <a:endParaRPr lang="sv-SE" sz="1200" dirty="0"/>
          </a:p>
          <a:p>
            <a:pPr marL="109728" lvl="1" indent="0">
              <a:lnSpc>
                <a:spcPct val="100000"/>
              </a:lnSpc>
              <a:spcBef>
                <a:spcPts val="400"/>
              </a:spcBef>
              <a:buSzPct val="68000"/>
              <a:buNone/>
            </a:pPr>
            <a:r>
              <a:rPr lang="sv-SE" sz="1200" b="1" dirty="0"/>
              <a:t>Klubbens målsättning</a:t>
            </a:r>
          </a:p>
          <a:p>
            <a:pPr marL="109728" lvl="1" indent="0">
              <a:lnSpc>
                <a:spcPct val="100000"/>
              </a:lnSpc>
              <a:spcBef>
                <a:spcPts val="400"/>
              </a:spcBef>
              <a:buSzPct val="68000"/>
              <a:buNone/>
            </a:pPr>
            <a:r>
              <a:rPr lang="sv-SE" sz="1200" dirty="0"/>
              <a:t>Att ha minst två tränare för att kunna träna på olika nivåer på träningen.</a:t>
            </a:r>
          </a:p>
          <a:p>
            <a:pPr marL="109728" lvl="1" indent="0">
              <a:lnSpc>
                <a:spcPct val="100000"/>
              </a:lnSpc>
              <a:spcBef>
                <a:spcPts val="400"/>
              </a:spcBef>
              <a:buSzPct val="68000"/>
              <a:buNone/>
            </a:pPr>
            <a:r>
              <a:rPr lang="sv-SE" sz="1200" dirty="0"/>
              <a:t>Ha roligt.</a:t>
            </a:r>
          </a:p>
          <a:p>
            <a:pPr marL="109728" lvl="1" indent="0">
              <a:lnSpc>
                <a:spcPct val="100000"/>
              </a:lnSpc>
              <a:spcBef>
                <a:spcPts val="400"/>
              </a:spcBef>
              <a:buSzPct val="68000"/>
              <a:buNone/>
            </a:pPr>
            <a:endParaRPr lang="sv-SE" sz="1200" dirty="0"/>
          </a:p>
          <a:p>
            <a:pPr marL="109728" lvl="1" indent="0">
              <a:lnSpc>
                <a:spcPct val="100000"/>
              </a:lnSpc>
              <a:spcBef>
                <a:spcPts val="400"/>
              </a:spcBef>
              <a:buSzPct val="68000"/>
              <a:buNone/>
            </a:pPr>
            <a:r>
              <a:rPr lang="sv-SE" sz="1200" b="1" dirty="0"/>
              <a:t>Klubben rekommenderar</a:t>
            </a:r>
          </a:p>
          <a:p>
            <a:pPr marL="109728" lvl="1" indent="0">
              <a:lnSpc>
                <a:spcPct val="100000"/>
              </a:lnSpc>
              <a:spcBef>
                <a:spcPts val="400"/>
              </a:spcBef>
              <a:buSzPct val="68000"/>
              <a:buNone/>
            </a:pPr>
            <a:r>
              <a:rPr lang="sv-SE" sz="1200" dirty="0"/>
              <a:t>2 träningar i veckan.</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440478"/>
            <a:ext cx="5705475" cy="571504"/>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99592" y="274638"/>
            <a:ext cx="7920880" cy="1426170"/>
          </a:xfrm>
        </p:spPr>
        <p:txBody>
          <a:bodyPr>
            <a:normAutofit/>
          </a:bodyPr>
          <a:lstStyle/>
          <a:p>
            <a:r>
              <a:rPr lang="sv-SE" sz="3200" dirty="0"/>
              <a:t>Den röda tråden, D-ungdom år 2 (10 år)</a:t>
            </a:r>
          </a:p>
        </p:txBody>
      </p:sp>
      <p:sp>
        <p:nvSpPr>
          <p:cNvPr id="2" name="Platshållare för innehåll 1"/>
          <p:cNvSpPr>
            <a:spLocks noGrp="1"/>
          </p:cNvSpPr>
          <p:nvPr>
            <p:ph idx="1"/>
          </p:nvPr>
        </p:nvSpPr>
        <p:spPr>
          <a:xfrm>
            <a:off x="899592" y="1916832"/>
            <a:ext cx="7387184" cy="4090459"/>
          </a:xfrm>
        </p:spPr>
        <p:txBody>
          <a:bodyPr>
            <a:normAutofit/>
          </a:bodyPr>
          <a:lstStyle/>
          <a:p>
            <a:pPr marL="109728" lvl="1" indent="0">
              <a:spcBef>
                <a:spcPts val="400"/>
              </a:spcBef>
              <a:buSzPct val="68000"/>
              <a:buNone/>
            </a:pPr>
            <a:r>
              <a:rPr lang="sv-SE" sz="2000" dirty="0"/>
              <a:t>Fortsätta med det som påbörjades på D1, men med mera tempo och lite mer avancerat.</a:t>
            </a:r>
          </a:p>
          <a:p>
            <a:pPr marL="109728" lvl="1" indent="0">
              <a:spcBef>
                <a:spcPts val="400"/>
              </a:spcBef>
              <a:buSzPct val="68000"/>
              <a:buNone/>
            </a:pPr>
            <a:endParaRPr lang="sv-SE" sz="2000" dirty="0"/>
          </a:p>
          <a:p>
            <a:pPr marL="109728" lvl="1" indent="0">
              <a:spcBef>
                <a:spcPts val="400"/>
              </a:spcBef>
              <a:buSzPct val="68000"/>
              <a:buNone/>
            </a:pPr>
            <a:r>
              <a:rPr lang="sv-SE" sz="2000" dirty="0"/>
              <a:t>Spel på hel plan med sänkt ribba, ”vanlig” boll. </a:t>
            </a:r>
          </a:p>
          <a:p>
            <a:pPr marL="109728" lvl="1" indent="0">
              <a:spcBef>
                <a:spcPts val="400"/>
              </a:spcBef>
              <a:buSzPct val="68000"/>
              <a:buNone/>
            </a:pPr>
            <a:endParaRPr lang="sv-SE" sz="2000" dirty="0"/>
          </a:p>
          <a:p>
            <a:pPr marL="109728" lvl="1" indent="0">
              <a:spcBef>
                <a:spcPts val="400"/>
              </a:spcBef>
              <a:buSzPct val="68000"/>
              <a:buNone/>
            </a:pPr>
            <a:r>
              <a:rPr lang="sv-SE" sz="2000" b="1" dirty="0"/>
              <a:t>Vad man bör kunna</a:t>
            </a:r>
          </a:p>
          <a:p>
            <a:pPr marL="109728" lvl="1" indent="0">
              <a:spcBef>
                <a:spcPts val="400"/>
              </a:spcBef>
              <a:buSzPct val="68000"/>
              <a:buNone/>
            </a:pPr>
            <a:r>
              <a:rPr lang="sv-SE" sz="2000" dirty="0"/>
              <a:t>De enklaste reglerna.</a:t>
            </a:r>
          </a:p>
          <a:p>
            <a:pPr marL="109728" lvl="1" indent="0">
              <a:spcBef>
                <a:spcPts val="400"/>
              </a:spcBef>
              <a:buSzPct val="68000"/>
              <a:buNone/>
            </a:pPr>
            <a:r>
              <a:rPr lang="sv-SE" sz="2000" dirty="0"/>
              <a:t>Att vara tyst och hålla i bollen när ledaren/lagkamrater pratar.</a:t>
            </a:r>
          </a:p>
          <a:p>
            <a:pPr marL="109728" lvl="1" indent="0">
              <a:spcBef>
                <a:spcPts val="400"/>
              </a:spcBef>
              <a:buSzPct val="68000"/>
              <a:buNone/>
            </a:pPr>
            <a:r>
              <a:rPr lang="sv-SE" sz="2000" dirty="0"/>
              <a:t>Passningar – stillastående och i rörelse.</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74638"/>
            <a:ext cx="5705475" cy="571504"/>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D-ungdom</a:t>
            </a:r>
          </a:p>
        </p:txBody>
      </p:sp>
      <p:sp>
        <p:nvSpPr>
          <p:cNvPr id="2" name="Platshållare för innehåll 1"/>
          <p:cNvSpPr>
            <a:spLocks noGrp="1"/>
          </p:cNvSpPr>
          <p:nvPr>
            <p:ph idx="1"/>
          </p:nvPr>
        </p:nvSpPr>
        <p:spPr>
          <a:xfrm>
            <a:off x="971600" y="1988840"/>
            <a:ext cx="7315176" cy="4018451"/>
          </a:xfrm>
        </p:spPr>
        <p:txBody>
          <a:bodyPr>
            <a:normAutofit/>
          </a:bodyPr>
          <a:lstStyle/>
          <a:p>
            <a:pPr marL="109728" lvl="1" indent="0">
              <a:spcBef>
                <a:spcPts val="400"/>
              </a:spcBef>
              <a:buSzPct val="68000"/>
              <a:buNone/>
            </a:pPr>
            <a:endParaRPr lang="sv-SE" sz="2000" b="1" dirty="0"/>
          </a:p>
          <a:p>
            <a:pPr marL="109728" lvl="1" indent="0">
              <a:spcBef>
                <a:spcPts val="400"/>
              </a:spcBef>
              <a:buSzPct val="68000"/>
              <a:buNone/>
            </a:pPr>
            <a:r>
              <a:rPr lang="sv-SE" sz="2000" b="1" dirty="0"/>
              <a:t>Vad man bör träna på</a:t>
            </a:r>
          </a:p>
          <a:p>
            <a:pPr marL="109728" lvl="1" indent="0">
              <a:spcBef>
                <a:spcPts val="400"/>
              </a:spcBef>
              <a:buSzPct val="68000"/>
              <a:buNone/>
            </a:pPr>
            <a:r>
              <a:rPr lang="sv-SE" sz="2000" dirty="0"/>
              <a:t>Börja med stegisättning, och veta varför man ska kunna denna rörelse.</a:t>
            </a:r>
          </a:p>
          <a:p>
            <a:pPr marL="109728" lvl="1" indent="0">
              <a:spcBef>
                <a:spcPts val="400"/>
              </a:spcBef>
              <a:buSzPct val="68000"/>
              <a:buNone/>
            </a:pPr>
            <a:r>
              <a:rPr lang="sv-SE" sz="2000" dirty="0"/>
              <a:t>Allsidig träning, mycket koordination och kroppskontroll.</a:t>
            </a:r>
          </a:p>
          <a:p>
            <a:pPr marL="109728" lvl="1" indent="0">
              <a:spcBef>
                <a:spcPts val="400"/>
              </a:spcBef>
              <a:buSzPct val="68000"/>
              <a:buNone/>
            </a:pPr>
            <a:r>
              <a:rPr lang="sv-SE" sz="2000" dirty="0"/>
              <a:t>Arbete med individuell teknik, både med och utan boll (visa rörelser för styrketräning med egen kropp).</a:t>
            </a:r>
          </a:p>
          <a:p>
            <a:pPr marL="109728" lvl="1" indent="0">
              <a:spcBef>
                <a:spcPts val="400"/>
              </a:spcBef>
              <a:buSzPct val="68000"/>
              <a:buNone/>
            </a:pPr>
            <a:r>
              <a:rPr lang="sv-SE" sz="2000" dirty="0"/>
              <a:t>Pröva 2-4 anfall.</a:t>
            </a:r>
          </a:p>
          <a:p>
            <a:pPr marL="109728" lvl="1" indent="0">
              <a:spcBef>
                <a:spcPts val="400"/>
              </a:spcBef>
              <a:buSzPct val="68000"/>
              <a:buNone/>
            </a:pPr>
            <a:r>
              <a:rPr lang="sv-SE" sz="2000" dirty="0"/>
              <a:t>Börja med stegisättning, och veta varför man ska kunna denna rörelse.</a:t>
            </a:r>
          </a:p>
          <a:p>
            <a:endParaRPr lang="sv-SE" sz="1800"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2803" y="369024"/>
            <a:ext cx="5705475" cy="571504"/>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D-ungdom</a:t>
            </a:r>
          </a:p>
        </p:txBody>
      </p:sp>
      <p:sp>
        <p:nvSpPr>
          <p:cNvPr id="2" name="Platshållare för innehåll 1"/>
          <p:cNvSpPr>
            <a:spLocks noGrp="1"/>
          </p:cNvSpPr>
          <p:nvPr>
            <p:ph idx="1"/>
          </p:nvPr>
        </p:nvSpPr>
        <p:spPr>
          <a:xfrm>
            <a:off x="845820" y="1916832"/>
            <a:ext cx="7543800" cy="4090459"/>
          </a:xfrm>
        </p:spPr>
        <p:txBody>
          <a:bodyPr>
            <a:noAutofit/>
          </a:bodyPr>
          <a:lstStyle/>
          <a:p>
            <a:pPr marL="109728" lvl="1" indent="0">
              <a:lnSpc>
                <a:spcPct val="100000"/>
              </a:lnSpc>
              <a:spcBef>
                <a:spcPts val="400"/>
              </a:spcBef>
              <a:buSzPct val="68000"/>
              <a:buNone/>
            </a:pPr>
            <a:r>
              <a:rPr lang="sv-SE" sz="1200" b="1" dirty="0"/>
              <a:t>Vad tränaren bör tänka på</a:t>
            </a:r>
          </a:p>
          <a:p>
            <a:pPr marL="109728" lvl="1" indent="0">
              <a:lnSpc>
                <a:spcPct val="100000"/>
              </a:lnSpc>
              <a:spcBef>
                <a:spcPts val="400"/>
              </a:spcBef>
              <a:buSzPct val="68000"/>
              <a:buNone/>
            </a:pPr>
            <a:r>
              <a:rPr lang="sv-SE" sz="1200" dirty="0"/>
              <a:t>Att ställa lite högre krav.</a:t>
            </a:r>
          </a:p>
          <a:p>
            <a:pPr marL="109728" lvl="1" indent="0">
              <a:lnSpc>
                <a:spcPct val="100000"/>
              </a:lnSpc>
              <a:spcBef>
                <a:spcPts val="400"/>
              </a:spcBef>
              <a:buSzPct val="68000"/>
              <a:buNone/>
            </a:pPr>
            <a:r>
              <a:rPr lang="sv-SE" sz="1200" dirty="0"/>
              <a:t>Att alla får spela på olika platser/positioner.</a:t>
            </a:r>
          </a:p>
          <a:p>
            <a:pPr marL="109728" lvl="1" indent="0">
              <a:lnSpc>
                <a:spcPct val="100000"/>
              </a:lnSpc>
              <a:spcBef>
                <a:spcPts val="400"/>
              </a:spcBef>
              <a:buSzPct val="68000"/>
              <a:buNone/>
            </a:pPr>
            <a:r>
              <a:rPr lang="sv-SE" sz="1200" dirty="0"/>
              <a:t>Att vidareutveckla alla tidigare kunskaper.</a:t>
            </a:r>
          </a:p>
          <a:p>
            <a:pPr marL="109728" lvl="1" indent="0">
              <a:lnSpc>
                <a:spcPct val="100000"/>
              </a:lnSpc>
              <a:spcBef>
                <a:spcPts val="400"/>
              </a:spcBef>
              <a:buSzPct val="68000"/>
              <a:buNone/>
            </a:pPr>
            <a:r>
              <a:rPr lang="sv-SE" sz="1200" dirty="0"/>
              <a:t>Kost.</a:t>
            </a:r>
          </a:p>
          <a:p>
            <a:pPr marL="109728" lvl="1" indent="0">
              <a:lnSpc>
                <a:spcPct val="100000"/>
              </a:lnSpc>
              <a:spcBef>
                <a:spcPts val="400"/>
              </a:spcBef>
              <a:buSzPct val="68000"/>
              <a:buNone/>
            </a:pPr>
            <a:endParaRPr lang="sv-SE" sz="1200" b="1" dirty="0"/>
          </a:p>
          <a:p>
            <a:pPr marL="109728" lvl="1" indent="0">
              <a:lnSpc>
                <a:spcPct val="100000"/>
              </a:lnSpc>
              <a:spcBef>
                <a:spcPts val="400"/>
              </a:spcBef>
              <a:buSzPct val="68000"/>
              <a:buNone/>
            </a:pPr>
            <a:r>
              <a:rPr lang="sv-SE" sz="1200" b="1" dirty="0"/>
              <a:t>Klubbens målsättning</a:t>
            </a:r>
          </a:p>
          <a:p>
            <a:pPr marL="109728" lvl="1" indent="0">
              <a:lnSpc>
                <a:spcPct val="100000"/>
              </a:lnSpc>
              <a:spcBef>
                <a:spcPts val="400"/>
              </a:spcBef>
              <a:buSzPct val="68000"/>
              <a:buNone/>
            </a:pPr>
            <a:r>
              <a:rPr lang="sv-SE" sz="1200" dirty="0"/>
              <a:t>Att ha så många lag som möjligt med i seriespel.</a:t>
            </a:r>
          </a:p>
          <a:p>
            <a:pPr marL="109728" lvl="1" indent="0">
              <a:lnSpc>
                <a:spcPct val="100000"/>
              </a:lnSpc>
              <a:spcBef>
                <a:spcPts val="400"/>
              </a:spcBef>
              <a:buSzPct val="68000"/>
              <a:buNone/>
            </a:pPr>
            <a:r>
              <a:rPr lang="sv-SE" sz="1200" dirty="0"/>
              <a:t>Att ha minst tre tränare för att kunna träna på olika nivåer på träningen.</a:t>
            </a:r>
          </a:p>
          <a:p>
            <a:pPr marL="109728" lvl="1" indent="0">
              <a:lnSpc>
                <a:spcPct val="100000"/>
              </a:lnSpc>
              <a:spcBef>
                <a:spcPts val="400"/>
              </a:spcBef>
              <a:buSzPct val="68000"/>
              <a:buNone/>
            </a:pPr>
            <a:r>
              <a:rPr lang="sv-SE" sz="1200" dirty="0"/>
              <a:t>Ha roligt.</a:t>
            </a:r>
          </a:p>
          <a:p>
            <a:pPr marL="109728" lvl="1" indent="0">
              <a:lnSpc>
                <a:spcPct val="100000"/>
              </a:lnSpc>
              <a:spcBef>
                <a:spcPts val="400"/>
              </a:spcBef>
              <a:buSzPct val="68000"/>
              <a:buNone/>
            </a:pPr>
            <a:endParaRPr lang="sv-SE" sz="1200" b="1" dirty="0"/>
          </a:p>
          <a:p>
            <a:pPr marL="109728" lvl="1" indent="0">
              <a:lnSpc>
                <a:spcPct val="100000"/>
              </a:lnSpc>
              <a:spcBef>
                <a:spcPts val="400"/>
              </a:spcBef>
              <a:buSzPct val="68000"/>
              <a:buNone/>
            </a:pPr>
            <a:r>
              <a:rPr lang="sv-SE" sz="1200" b="1" dirty="0"/>
              <a:t>Klubben rekommenderar</a:t>
            </a:r>
          </a:p>
          <a:p>
            <a:pPr marL="109728" lvl="1" indent="0">
              <a:lnSpc>
                <a:spcPct val="100000"/>
              </a:lnSpc>
              <a:spcBef>
                <a:spcPts val="400"/>
              </a:spcBef>
              <a:buSzPct val="68000"/>
              <a:buNone/>
            </a:pPr>
            <a:r>
              <a:rPr lang="sv-SE" sz="1200" dirty="0"/>
              <a:t>Två inneträningar i veckan.</a:t>
            </a:r>
          </a:p>
          <a:p>
            <a:pPr marL="109728" lvl="1" indent="0">
              <a:lnSpc>
                <a:spcPct val="100000"/>
              </a:lnSpc>
              <a:spcBef>
                <a:spcPts val="400"/>
              </a:spcBef>
              <a:buSzPct val="68000"/>
              <a:buNone/>
            </a:pPr>
            <a:r>
              <a:rPr lang="sv-SE" sz="1200" dirty="0"/>
              <a:t>En eller två övernattningscuper/läger.</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3" cstate="print"/>
          <a:srcRect/>
          <a:stretch>
            <a:fillRect/>
          </a:stretch>
        </p:blipFill>
        <p:spPr bwMode="auto">
          <a:xfrm>
            <a:off x="22349" y="298634"/>
            <a:ext cx="5705475" cy="571504"/>
          </a:xfrm>
          <a:prstGeom prst="rect">
            <a:avLst/>
          </a:prstGeom>
          <a:noFill/>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C-ungdom år 1 (11 år)</a:t>
            </a:r>
          </a:p>
        </p:txBody>
      </p:sp>
      <p:sp>
        <p:nvSpPr>
          <p:cNvPr id="2" name="Platshållare för innehåll 1"/>
          <p:cNvSpPr>
            <a:spLocks noGrp="1"/>
          </p:cNvSpPr>
          <p:nvPr>
            <p:ph idx="1"/>
          </p:nvPr>
        </p:nvSpPr>
        <p:spPr>
          <a:xfrm>
            <a:off x="899592" y="1844824"/>
            <a:ext cx="7467168" cy="4162467"/>
          </a:xfrm>
        </p:spPr>
        <p:txBody>
          <a:bodyPr>
            <a:noAutofit/>
          </a:bodyPr>
          <a:lstStyle/>
          <a:p>
            <a:pPr marL="109728" lvl="1" indent="0">
              <a:spcBef>
                <a:spcPts val="400"/>
              </a:spcBef>
              <a:buSzPct val="68000"/>
              <a:buNone/>
            </a:pPr>
            <a:endParaRPr lang="sv-SE" sz="2000" dirty="0"/>
          </a:p>
          <a:p>
            <a:pPr marL="109728" lvl="1" indent="0">
              <a:spcBef>
                <a:spcPts val="400"/>
              </a:spcBef>
              <a:buSzPct val="68000"/>
              <a:buNone/>
            </a:pPr>
            <a:r>
              <a:rPr lang="sv-SE" sz="2000" dirty="0"/>
              <a:t>När man kommit upp till denna nivå, kan man ställa lite högre krav på disciplin, passa tider, närvaro etc. Det kan även ställas högre krav på den handbollsmässiga biten.</a:t>
            </a:r>
          </a:p>
          <a:p>
            <a:pPr marL="109728" lvl="1" indent="0">
              <a:spcBef>
                <a:spcPts val="400"/>
              </a:spcBef>
              <a:buSzPct val="68000"/>
              <a:buNone/>
            </a:pPr>
            <a:endParaRPr lang="sv-SE" sz="1000" dirty="0"/>
          </a:p>
          <a:p>
            <a:pPr marL="109728" lvl="1" indent="0">
              <a:spcBef>
                <a:spcPts val="400"/>
              </a:spcBef>
              <a:buSzPct val="68000"/>
              <a:buNone/>
            </a:pPr>
            <a:r>
              <a:rPr lang="sv-SE" sz="2000" dirty="0"/>
              <a:t>Spel på hel plan, ”riktig” boll. </a:t>
            </a:r>
          </a:p>
          <a:p>
            <a:pPr marL="109728" lvl="1" indent="0">
              <a:spcBef>
                <a:spcPts val="400"/>
              </a:spcBef>
              <a:buSzPct val="68000"/>
              <a:buNone/>
            </a:pPr>
            <a:endParaRPr lang="sv-SE" sz="1000" dirty="0"/>
          </a:p>
          <a:p>
            <a:pPr marL="109728" lvl="1" indent="0">
              <a:spcBef>
                <a:spcPts val="400"/>
              </a:spcBef>
              <a:buSzPct val="68000"/>
              <a:buNone/>
            </a:pPr>
            <a:r>
              <a:rPr lang="sv-SE" sz="2000" b="1" dirty="0"/>
              <a:t>Vad man bör kunna</a:t>
            </a:r>
          </a:p>
          <a:p>
            <a:pPr marL="109728" lvl="1" indent="0">
              <a:spcBef>
                <a:spcPts val="400"/>
              </a:spcBef>
              <a:buSzPct val="68000"/>
              <a:buNone/>
            </a:pPr>
            <a:r>
              <a:rPr lang="sv-SE" sz="2000" dirty="0"/>
              <a:t>De enklaste reglerna.</a:t>
            </a:r>
          </a:p>
          <a:p>
            <a:pPr marL="109728" lvl="1" indent="0">
              <a:spcBef>
                <a:spcPts val="400"/>
              </a:spcBef>
              <a:buSzPct val="68000"/>
              <a:buNone/>
            </a:pPr>
            <a:r>
              <a:rPr lang="sv-SE" sz="2000" dirty="0"/>
              <a:t>Att vara tyst och hålla i bollen när ledaren/lagkamrater pratar.</a:t>
            </a:r>
          </a:p>
          <a:p>
            <a:pPr marL="109728" lvl="1" indent="0">
              <a:spcBef>
                <a:spcPts val="400"/>
              </a:spcBef>
              <a:buSzPct val="68000"/>
              <a:buNone/>
            </a:pPr>
            <a:r>
              <a:rPr lang="sv-SE" sz="2000" dirty="0"/>
              <a:t>Passningar – stillastående och i rörelse.</a:t>
            </a:r>
          </a:p>
          <a:p>
            <a:pPr marL="109728" lvl="1" indent="0">
              <a:spcBef>
                <a:spcPts val="400"/>
              </a:spcBef>
              <a:buSzPct val="68000"/>
              <a:buNone/>
            </a:pPr>
            <a:r>
              <a:rPr lang="sv-SE" sz="2000" dirty="0"/>
              <a:t>Skjuta avstämt hoppskott.</a:t>
            </a:r>
          </a:p>
          <a:p>
            <a:pPr marL="109728" lvl="1" indent="0">
              <a:spcBef>
                <a:spcPts val="400"/>
              </a:spcBef>
              <a:buSzPct val="68000"/>
              <a:buNone/>
            </a:pPr>
            <a:r>
              <a:rPr lang="sv-SE" sz="2000" dirty="0"/>
              <a:t>Klara stegisättning.</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440478"/>
            <a:ext cx="5705475" cy="571504"/>
          </a:xfrm>
          <a:prstGeom prst="rect">
            <a:avLst/>
          </a:prstGeom>
          <a:noFill/>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C-ungdom år 1</a:t>
            </a:r>
          </a:p>
        </p:txBody>
      </p:sp>
      <p:sp>
        <p:nvSpPr>
          <p:cNvPr id="2" name="Platshållare för innehåll 1"/>
          <p:cNvSpPr>
            <a:spLocks noGrp="1"/>
          </p:cNvSpPr>
          <p:nvPr>
            <p:ph idx="1"/>
          </p:nvPr>
        </p:nvSpPr>
        <p:spPr>
          <a:xfrm>
            <a:off x="971600" y="1834068"/>
            <a:ext cx="7172300" cy="4173223"/>
          </a:xfrm>
        </p:spPr>
        <p:txBody>
          <a:bodyPr>
            <a:noAutofit/>
          </a:bodyPr>
          <a:lstStyle/>
          <a:p>
            <a:pPr marL="109728" lvl="1" indent="0">
              <a:spcBef>
                <a:spcPts val="400"/>
              </a:spcBef>
              <a:buSzPct val="68000"/>
              <a:buNone/>
            </a:pPr>
            <a:endParaRPr lang="sv-SE" sz="2000" b="1" dirty="0"/>
          </a:p>
          <a:p>
            <a:pPr marL="109728" lvl="1" indent="0">
              <a:spcBef>
                <a:spcPts val="400"/>
              </a:spcBef>
              <a:buSzPct val="68000"/>
              <a:buNone/>
            </a:pPr>
            <a:r>
              <a:rPr lang="sv-SE" sz="2000" b="1" dirty="0"/>
              <a:t>Vad man bör träna på</a:t>
            </a:r>
          </a:p>
          <a:p>
            <a:pPr marL="109728" lvl="1" indent="0">
              <a:spcBef>
                <a:spcPts val="400"/>
              </a:spcBef>
              <a:buSzPct val="68000"/>
              <a:buNone/>
            </a:pPr>
            <a:r>
              <a:rPr lang="sv-SE" sz="2000" dirty="0"/>
              <a:t>Att skapa avslutningsmöjligheter för 6-meters spelarna.</a:t>
            </a:r>
          </a:p>
          <a:p>
            <a:pPr marL="109728" lvl="1" indent="0">
              <a:spcBef>
                <a:spcPts val="400"/>
              </a:spcBef>
              <a:buSzPct val="68000"/>
              <a:buNone/>
            </a:pPr>
            <a:r>
              <a:rPr lang="sv-SE" sz="2000" dirty="0"/>
              <a:t>Samarbete, försöka få ett spel.</a:t>
            </a:r>
          </a:p>
          <a:p>
            <a:pPr marL="109728" lvl="1" indent="0">
              <a:spcBef>
                <a:spcPts val="400"/>
              </a:spcBef>
              <a:buSzPct val="68000"/>
              <a:buNone/>
            </a:pPr>
            <a:r>
              <a:rPr lang="sv-SE" sz="2000" dirty="0"/>
              <a:t>Stegisättningar, finter.</a:t>
            </a:r>
          </a:p>
          <a:p>
            <a:pPr marL="109728" lvl="1" indent="0">
              <a:spcBef>
                <a:spcPts val="400"/>
              </a:spcBef>
              <a:buSzPct val="68000"/>
              <a:buNone/>
            </a:pPr>
            <a:r>
              <a:rPr lang="sv-SE" sz="2000" dirty="0"/>
              <a:t>Kontringar och dess löpvägar.</a:t>
            </a:r>
          </a:p>
          <a:p>
            <a:pPr marL="109728" lvl="1" indent="0">
              <a:spcBef>
                <a:spcPts val="400"/>
              </a:spcBef>
              <a:buSzPct val="68000"/>
              <a:buNone/>
            </a:pPr>
            <a:r>
              <a:rPr lang="sv-SE" sz="2000" dirty="0"/>
              <a:t>Allsidig träning, mycket koordination och kroppskontroll – funktionell träning.</a:t>
            </a:r>
          </a:p>
          <a:p>
            <a:pPr marL="109728" lvl="1" indent="0">
              <a:spcBef>
                <a:spcPts val="400"/>
              </a:spcBef>
              <a:buSzPct val="68000"/>
              <a:buNone/>
            </a:pPr>
            <a:r>
              <a:rPr lang="sv-SE" sz="2000" dirty="0"/>
              <a:t>Arbete med individuell teknik, både med och utan boll (visa rörelser för styrketräning med egen kropp).</a:t>
            </a:r>
          </a:p>
          <a:p>
            <a:endParaRPr lang="sv-SE" sz="1400" dirty="0"/>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383311"/>
            <a:ext cx="5705475" cy="571504"/>
          </a:xfrm>
          <a:prstGeom prst="rect">
            <a:avLst/>
          </a:prstGeom>
          <a:noFill/>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C-ungdom år 1</a:t>
            </a:r>
          </a:p>
        </p:txBody>
      </p:sp>
      <p:sp>
        <p:nvSpPr>
          <p:cNvPr id="2" name="Platshållare för innehåll 1"/>
          <p:cNvSpPr>
            <a:spLocks noGrp="1"/>
          </p:cNvSpPr>
          <p:nvPr>
            <p:ph idx="1"/>
          </p:nvPr>
        </p:nvSpPr>
        <p:spPr>
          <a:xfrm>
            <a:off x="822960" y="1844824"/>
            <a:ext cx="7543800" cy="4162467"/>
          </a:xfrm>
        </p:spPr>
        <p:txBody>
          <a:bodyPr>
            <a:noAutofit/>
          </a:bodyPr>
          <a:lstStyle/>
          <a:p>
            <a:pPr marL="109728" lvl="1" indent="0">
              <a:lnSpc>
                <a:spcPct val="100000"/>
              </a:lnSpc>
              <a:spcBef>
                <a:spcPts val="400"/>
              </a:spcBef>
              <a:buSzPct val="68000"/>
              <a:buNone/>
            </a:pPr>
            <a:r>
              <a:rPr lang="sv-SE" sz="1200" b="1" dirty="0"/>
              <a:t>Vad tränaren bör tänka på</a:t>
            </a:r>
          </a:p>
          <a:p>
            <a:pPr marL="109728" lvl="1" indent="0">
              <a:lnSpc>
                <a:spcPct val="100000"/>
              </a:lnSpc>
              <a:spcBef>
                <a:spcPts val="400"/>
              </a:spcBef>
              <a:buSzPct val="68000"/>
              <a:buNone/>
            </a:pPr>
            <a:r>
              <a:rPr lang="sv-SE" sz="1200" dirty="0"/>
              <a:t>Att anordna aktiviteter vid sidan om handbollen.</a:t>
            </a:r>
          </a:p>
          <a:p>
            <a:pPr marL="109728" lvl="1" indent="0">
              <a:lnSpc>
                <a:spcPct val="100000"/>
              </a:lnSpc>
              <a:spcBef>
                <a:spcPts val="400"/>
              </a:spcBef>
              <a:buSzPct val="68000"/>
              <a:buNone/>
            </a:pPr>
            <a:r>
              <a:rPr lang="sv-SE" sz="1200" dirty="0"/>
              <a:t>Att hitta minst två intresserade målvakter.</a:t>
            </a:r>
          </a:p>
          <a:p>
            <a:pPr marL="109728" lvl="1" indent="0">
              <a:lnSpc>
                <a:spcPct val="100000"/>
              </a:lnSpc>
              <a:spcBef>
                <a:spcPts val="400"/>
              </a:spcBef>
              <a:buSzPct val="68000"/>
              <a:buNone/>
            </a:pPr>
            <a:r>
              <a:rPr lang="sv-SE" sz="1200" dirty="0"/>
              <a:t>Att vidareutveckla alla tidigare kunskaper.</a:t>
            </a:r>
          </a:p>
          <a:p>
            <a:pPr marL="109728" lvl="1" indent="0">
              <a:lnSpc>
                <a:spcPct val="100000"/>
              </a:lnSpc>
              <a:spcBef>
                <a:spcPts val="400"/>
              </a:spcBef>
              <a:buSzPct val="68000"/>
              <a:buNone/>
            </a:pPr>
            <a:r>
              <a:rPr lang="sv-SE" sz="1200" dirty="0"/>
              <a:t>Kost.</a:t>
            </a:r>
          </a:p>
          <a:p>
            <a:pPr marL="109728" lvl="1" indent="0">
              <a:lnSpc>
                <a:spcPct val="100000"/>
              </a:lnSpc>
              <a:spcBef>
                <a:spcPts val="400"/>
              </a:spcBef>
              <a:buSzPct val="68000"/>
              <a:buNone/>
            </a:pPr>
            <a:endParaRPr lang="sv-SE" sz="1200" b="1" dirty="0"/>
          </a:p>
          <a:p>
            <a:pPr marL="109728" lvl="1" indent="0">
              <a:lnSpc>
                <a:spcPct val="100000"/>
              </a:lnSpc>
              <a:spcBef>
                <a:spcPts val="400"/>
              </a:spcBef>
              <a:buSzPct val="68000"/>
              <a:buNone/>
            </a:pPr>
            <a:r>
              <a:rPr lang="sv-SE" sz="1200" b="1" dirty="0"/>
              <a:t>Klubbens målsättning</a:t>
            </a:r>
          </a:p>
          <a:p>
            <a:pPr marL="109728" lvl="1" indent="0">
              <a:lnSpc>
                <a:spcPct val="100000"/>
              </a:lnSpc>
              <a:spcBef>
                <a:spcPts val="400"/>
              </a:spcBef>
              <a:buSzPct val="68000"/>
              <a:buNone/>
            </a:pPr>
            <a:r>
              <a:rPr lang="sv-SE" sz="1200" dirty="0"/>
              <a:t>Att ha två lag i seriespel.</a:t>
            </a:r>
          </a:p>
          <a:p>
            <a:pPr marL="109728" lvl="1" indent="0">
              <a:lnSpc>
                <a:spcPct val="100000"/>
              </a:lnSpc>
              <a:spcBef>
                <a:spcPts val="400"/>
              </a:spcBef>
              <a:buSzPct val="68000"/>
              <a:buNone/>
            </a:pPr>
            <a:r>
              <a:rPr lang="sv-SE" sz="1200" dirty="0"/>
              <a:t>Att ha minst tre tränare för att kunna träna på olika nivåer på träningen.</a:t>
            </a:r>
          </a:p>
          <a:p>
            <a:pPr marL="109728" lvl="1" indent="0">
              <a:lnSpc>
                <a:spcPct val="100000"/>
              </a:lnSpc>
              <a:spcBef>
                <a:spcPts val="400"/>
              </a:spcBef>
              <a:buSzPct val="68000"/>
              <a:buNone/>
            </a:pPr>
            <a:r>
              <a:rPr lang="sv-SE" sz="1200" dirty="0"/>
              <a:t>Att ha en till två föräldrar som kan hjälpa till.</a:t>
            </a:r>
          </a:p>
          <a:p>
            <a:pPr marL="109728" lvl="1" indent="0">
              <a:lnSpc>
                <a:spcPct val="100000"/>
              </a:lnSpc>
              <a:spcBef>
                <a:spcPts val="400"/>
              </a:spcBef>
              <a:buSzPct val="68000"/>
              <a:buNone/>
            </a:pPr>
            <a:r>
              <a:rPr lang="sv-SE" sz="1200" dirty="0"/>
              <a:t>Ha roligt.</a:t>
            </a:r>
          </a:p>
          <a:p>
            <a:pPr marL="109728" lvl="1" indent="0">
              <a:lnSpc>
                <a:spcPct val="100000"/>
              </a:lnSpc>
              <a:spcBef>
                <a:spcPts val="400"/>
              </a:spcBef>
              <a:buSzPct val="68000"/>
              <a:buNone/>
            </a:pPr>
            <a:endParaRPr lang="sv-SE" sz="1200" b="1" dirty="0"/>
          </a:p>
          <a:p>
            <a:pPr marL="109728" lvl="1" indent="0">
              <a:lnSpc>
                <a:spcPct val="100000"/>
              </a:lnSpc>
              <a:spcBef>
                <a:spcPts val="400"/>
              </a:spcBef>
              <a:buSzPct val="68000"/>
              <a:buNone/>
            </a:pPr>
            <a:r>
              <a:rPr lang="sv-SE" sz="1200" b="1" dirty="0"/>
              <a:t>Klubben rekommenderar</a:t>
            </a:r>
          </a:p>
          <a:p>
            <a:pPr marL="109728" lvl="1" indent="0">
              <a:lnSpc>
                <a:spcPct val="100000"/>
              </a:lnSpc>
              <a:spcBef>
                <a:spcPts val="400"/>
              </a:spcBef>
              <a:buSzPct val="68000"/>
              <a:buNone/>
            </a:pPr>
            <a:r>
              <a:rPr lang="sv-SE" sz="1200" dirty="0"/>
              <a:t>Två inneträningar i veckan.</a:t>
            </a:r>
          </a:p>
          <a:p>
            <a:pPr marL="109728" lvl="1" indent="0">
              <a:lnSpc>
                <a:spcPct val="100000"/>
              </a:lnSpc>
              <a:spcBef>
                <a:spcPts val="400"/>
              </a:spcBef>
              <a:buSzPct val="68000"/>
              <a:buNone/>
            </a:pPr>
            <a:r>
              <a:rPr lang="sv-SE" sz="1200" dirty="0"/>
              <a:t>Träningsläger.</a:t>
            </a:r>
          </a:p>
          <a:p>
            <a:pPr marL="109728" lvl="1" indent="0">
              <a:lnSpc>
                <a:spcPct val="100000"/>
              </a:lnSpc>
              <a:spcBef>
                <a:spcPts val="400"/>
              </a:spcBef>
              <a:buSzPct val="68000"/>
              <a:buNone/>
            </a:pPr>
            <a:r>
              <a:rPr lang="sv-SE" sz="1200" dirty="0"/>
              <a:t>Två övernattningscuper.</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64853"/>
            <a:ext cx="5705475" cy="571504"/>
          </a:xfrm>
          <a:prstGeom prst="rect">
            <a:avLst/>
          </a:prstGeom>
          <a:noFill/>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C-ungdom år 2 (12 år)</a:t>
            </a:r>
          </a:p>
        </p:txBody>
      </p:sp>
      <p:sp>
        <p:nvSpPr>
          <p:cNvPr id="2" name="Platshållare för innehåll 1"/>
          <p:cNvSpPr>
            <a:spLocks noGrp="1"/>
          </p:cNvSpPr>
          <p:nvPr>
            <p:ph idx="1"/>
          </p:nvPr>
        </p:nvSpPr>
        <p:spPr>
          <a:xfrm>
            <a:off x="836727" y="1791138"/>
            <a:ext cx="7244308" cy="4162467"/>
          </a:xfrm>
        </p:spPr>
        <p:txBody>
          <a:bodyPr>
            <a:normAutofit/>
          </a:bodyPr>
          <a:lstStyle/>
          <a:p>
            <a:pPr marL="109728" lvl="1" indent="0">
              <a:spcBef>
                <a:spcPts val="400"/>
              </a:spcBef>
              <a:buSzPct val="68000"/>
              <a:buNone/>
            </a:pPr>
            <a:endParaRPr lang="sv-SE" sz="2000" dirty="0"/>
          </a:p>
          <a:p>
            <a:pPr marL="109728" lvl="1" indent="0">
              <a:spcBef>
                <a:spcPts val="400"/>
              </a:spcBef>
              <a:buSzPct val="68000"/>
              <a:buNone/>
            </a:pPr>
            <a:r>
              <a:rPr lang="sv-SE" sz="2000" dirty="0"/>
              <a:t>Fortsätta med det som påbörjades på C1 med fortsatt stegring i utvecklingen. Detta året deltar man i regionala mästerskap.</a:t>
            </a:r>
          </a:p>
          <a:p>
            <a:pPr marL="109728" lvl="1" indent="0">
              <a:spcBef>
                <a:spcPts val="400"/>
              </a:spcBef>
              <a:buSzPct val="68000"/>
              <a:buNone/>
            </a:pPr>
            <a:endParaRPr lang="sv-SE" sz="2000" dirty="0"/>
          </a:p>
          <a:p>
            <a:pPr marL="109728" lvl="1" indent="0">
              <a:spcBef>
                <a:spcPts val="400"/>
              </a:spcBef>
              <a:buSzPct val="68000"/>
              <a:buNone/>
            </a:pPr>
            <a:r>
              <a:rPr lang="sv-SE" sz="2000" b="1" dirty="0"/>
              <a:t>Vad man bör kunna</a:t>
            </a:r>
          </a:p>
          <a:p>
            <a:pPr marL="109728" lvl="1" indent="0">
              <a:spcBef>
                <a:spcPts val="400"/>
              </a:spcBef>
              <a:buSzPct val="68000"/>
              <a:buNone/>
            </a:pPr>
            <a:r>
              <a:rPr lang="sv-SE" sz="2000" dirty="0"/>
              <a:t>Bra skotteknik.</a:t>
            </a:r>
          </a:p>
          <a:p>
            <a:pPr marL="109728" lvl="1" indent="0">
              <a:spcBef>
                <a:spcPts val="400"/>
              </a:spcBef>
              <a:buSzPct val="68000"/>
              <a:buNone/>
            </a:pPr>
            <a:r>
              <a:rPr lang="sv-SE" sz="2000" dirty="0"/>
              <a:t>Passningar - stillastående och i rörelse.</a:t>
            </a:r>
          </a:p>
          <a:p>
            <a:pPr marL="109728" lvl="1" indent="0">
              <a:spcBef>
                <a:spcPts val="400"/>
              </a:spcBef>
              <a:buSzPct val="68000"/>
              <a:buNone/>
            </a:pPr>
            <a:r>
              <a:rPr lang="sv-SE" sz="2000" dirty="0"/>
              <a:t>Klara stegisättning och enklare finter.</a:t>
            </a:r>
          </a:p>
          <a:p>
            <a:pPr marL="109728" lvl="1" indent="0">
              <a:spcBef>
                <a:spcPts val="400"/>
              </a:spcBef>
              <a:buSzPct val="68000"/>
              <a:buNone/>
            </a:pPr>
            <a:r>
              <a:rPr lang="sv-SE" sz="2000" dirty="0"/>
              <a:t>Utföra funktionell träning med bra teknik.</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311781"/>
            <a:ext cx="5705475" cy="57150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MHF och individen</a:t>
            </a:r>
          </a:p>
        </p:txBody>
      </p:sp>
      <p:graphicFrame>
        <p:nvGraphicFramePr>
          <p:cNvPr id="4" name="Platshållare för innehåll 3"/>
          <p:cNvGraphicFramePr>
            <a:graphicFrameLocks noGrp="1"/>
          </p:cNvGraphicFramePr>
          <p:nvPr>
            <p:ph sz="half" idx="2"/>
            <p:extLst>
              <p:ext uri="{D42A27DB-BD31-4B8C-83A1-F6EECF244321}">
                <p14:modId xmlns:p14="http://schemas.microsoft.com/office/powerpoint/2010/main" val="555321022"/>
              </p:ext>
            </p:extLst>
          </p:nvPr>
        </p:nvGraphicFramePr>
        <p:xfrm>
          <a:off x="395536" y="2017215"/>
          <a:ext cx="4123888" cy="38518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Platshållare för innehåll 10"/>
          <p:cNvSpPr>
            <a:spLocks noGrp="1"/>
          </p:cNvSpPr>
          <p:nvPr>
            <p:ph sz="quarter" idx="4"/>
          </p:nvPr>
        </p:nvSpPr>
        <p:spPr/>
        <p:txBody>
          <a:bodyPr>
            <a:normAutofit/>
          </a:bodyPr>
          <a:lstStyle/>
          <a:p>
            <a:r>
              <a:rPr lang="sv-SE" sz="2700" dirty="0"/>
              <a:t>Alla ska känna till och ta ansvar för regler, policys och målsättningar.</a:t>
            </a:r>
          </a:p>
        </p:txBody>
      </p:sp>
      <p:sp>
        <p:nvSpPr>
          <p:cNvPr id="2" name="Platshållare för sidfot 1"/>
          <p:cNvSpPr>
            <a:spLocks noGrp="1"/>
          </p:cNvSpPr>
          <p:nvPr>
            <p:ph type="ftr" sz="quarter" idx="11"/>
          </p:nvPr>
        </p:nvSpPr>
        <p:spPr/>
        <p:txBody>
          <a:bodyPr/>
          <a:lstStyle/>
          <a:p>
            <a:r>
              <a:rPr lang="sv-SE"/>
              <a:t>Version 4.0 2021</a:t>
            </a:r>
          </a:p>
        </p:txBody>
      </p:sp>
      <p:pic>
        <p:nvPicPr>
          <p:cNvPr id="7" name="Bildobjekt 6">
            <a:extLst>
              <a:ext uri="{FF2B5EF4-FFF2-40B4-BE49-F238E27FC236}">
                <a16:creationId xmlns:a16="http://schemas.microsoft.com/office/drawing/2014/main" id="{2579EC3D-1863-F342-B7D7-CBF26886FE7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364304" y="267049"/>
            <a:ext cx="471731" cy="619989"/>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C-ungdom år 2</a:t>
            </a:r>
          </a:p>
        </p:txBody>
      </p:sp>
      <p:sp>
        <p:nvSpPr>
          <p:cNvPr id="2" name="Platshållare för innehåll 1"/>
          <p:cNvSpPr>
            <a:spLocks noGrp="1"/>
          </p:cNvSpPr>
          <p:nvPr>
            <p:ph idx="1"/>
          </p:nvPr>
        </p:nvSpPr>
        <p:spPr>
          <a:xfrm>
            <a:off x="899592" y="1844824"/>
            <a:ext cx="7244308" cy="4162467"/>
          </a:xfrm>
        </p:spPr>
        <p:txBody>
          <a:bodyPr>
            <a:normAutofit/>
          </a:bodyPr>
          <a:lstStyle/>
          <a:p>
            <a:pPr marL="109728" lvl="1" indent="0">
              <a:spcBef>
                <a:spcPts val="400"/>
              </a:spcBef>
              <a:buSzPct val="68000"/>
              <a:buNone/>
            </a:pPr>
            <a:endParaRPr lang="sv-SE" sz="2000" b="1" dirty="0"/>
          </a:p>
          <a:p>
            <a:pPr marL="109728" lvl="1" indent="0">
              <a:spcBef>
                <a:spcPts val="400"/>
              </a:spcBef>
              <a:buSzPct val="68000"/>
              <a:buNone/>
            </a:pPr>
            <a:r>
              <a:rPr lang="sv-SE" sz="2000" b="1" dirty="0"/>
              <a:t>Vad man bör träna på</a:t>
            </a:r>
          </a:p>
          <a:p>
            <a:pPr marL="109728" lvl="1" indent="0">
              <a:spcBef>
                <a:spcPts val="400"/>
              </a:spcBef>
              <a:buSzPct val="68000"/>
              <a:buNone/>
            </a:pPr>
            <a:r>
              <a:rPr lang="sv-SE" sz="2000" dirty="0"/>
              <a:t>Att skapa avslutningsmöjligheter för 6-meters spelarna.</a:t>
            </a:r>
          </a:p>
          <a:p>
            <a:pPr marL="109728" lvl="1" indent="0">
              <a:spcBef>
                <a:spcPts val="400"/>
              </a:spcBef>
              <a:buSzPct val="68000"/>
              <a:buNone/>
            </a:pPr>
            <a:r>
              <a:rPr lang="sv-SE" sz="2000" dirty="0"/>
              <a:t>Att bredda genombrottsregistret.</a:t>
            </a:r>
          </a:p>
          <a:p>
            <a:pPr marL="109728" lvl="1" indent="0">
              <a:spcBef>
                <a:spcPts val="400"/>
              </a:spcBef>
              <a:buSzPct val="68000"/>
              <a:buNone/>
            </a:pPr>
            <a:r>
              <a:rPr lang="sv-SE" sz="2000" dirty="0"/>
              <a:t>Funktionell träning – koordination, smidighet, styrka.</a:t>
            </a:r>
          </a:p>
          <a:p>
            <a:pPr marL="109728" lvl="1" indent="0">
              <a:spcBef>
                <a:spcPts val="400"/>
              </a:spcBef>
              <a:buSzPct val="68000"/>
              <a:buNone/>
            </a:pPr>
            <a:r>
              <a:rPr lang="sv-SE" sz="2000" dirty="0"/>
              <a:t>Olika typer av försvarsspel.</a:t>
            </a:r>
          </a:p>
          <a:p>
            <a:pPr marL="109728" lvl="1" indent="0">
              <a:spcBef>
                <a:spcPts val="400"/>
              </a:spcBef>
              <a:buSzPct val="68000"/>
              <a:buNone/>
            </a:pPr>
            <a:r>
              <a:rPr lang="sv-SE" sz="2000" dirty="0"/>
              <a:t>Inställning i försvarsspel (lära sig samarbete med hjälp av kommunikation och kunna vara tuffa mot varandra på träningen).</a:t>
            </a:r>
          </a:p>
          <a:p>
            <a:pPr marL="109728" lvl="1" indent="0">
              <a:spcBef>
                <a:spcPts val="400"/>
              </a:spcBef>
              <a:buSzPct val="68000"/>
              <a:buNone/>
            </a:pPr>
            <a:r>
              <a:rPr lang="sv-SE" sz="2000" dirty="0"/>
              <a:t>Kontringsspel och dess löpvägar.</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440478"/>
            <a:ext cx="5705475" cy="571504"/>
          </a:xfrm>
          <a:prstGeom prst="rect">
            <a:avLst/>
          </a:prstGeom>
          <a:noFill/>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C-ungdom år 2</a:t>
            </a:r>
          </a:p>
        </p:txBody>
      </p:sp>
      <p:sp>
        <p:nvSpPr>
          <p:cNvPr id="2" name="Platshållare för innehåll 1"/>
          <p:cNvSpPr>
            <a:spLocks noGrp="1"/>
          </p:cNvSpPr>
          <p:nvPr>
            <p:ph idx="1"/>
          </p:nvPr>
        </p:nvSpPr>
        <p:spPr>
          <a:xfrm>
            <a:off x="971600" y="1844824"/>
            <a:ext cx="7715200" cy="4162467"/>
          </a:xfrm>
        </p:spPr>
        <p:txBody>
          <a:bodyPr>
            <a:noAutofit/>
          </a:bodyPr>
          <a:lstStyle/>
          <a:p>
            <a:pPr marL="109728" lvl="1" indent="0">
              <a:lnSpc>
                <a:spcPct val="100000"/>
              </a:lnSpc>
              <a:spcBef>
                <a:spcPts val="400"/>
              </a:spcBef>
              <a:buSzPct val="68000"/>
              <a:buNone/>
            </a:pPr>
            <a:r>
              <a:rPr lang="sv-SE" sz="1200" b="1" dirty="0"/>
              <a:t>Vad tränaren bör tänka på</a:t>
            </a:r>
          </a:p>
          <a:p>
            <a:pPr marL="109728" lvl="1" indent="0">
              <a:lnSpc>
                <a:spcPct val="100000"/>
              </a:lnSpc>
              <a:spcBef>
                <a:spcPts val="400"/>
              </a:spcBef>
              <a:buSzPct val="68000"/>
              <a:buNone/>
            </a:pPr>
            <a:r>
              <a:rPr lang="sv-SE" sz="1200" dirty="0"/>
              <a:t>Att få spelarna att fungera som ett lag.</a:t>
            </a:r>
          </a:p>
          <a:p>
            <a:pPr marL="109728" lvl="1" indent="0">
              <a:lnSpc>
                <a:spcPct val="100000"/>
              </a:lnSpc>
              <a:spcBef>
                <a:spcPts val="400"/>
              </a:spcBef>
              <a:buSzPct val="68000"/>
              <a:buNone/>
            </a:pPr>
            <a:r>
              <a:rPr lang="sv-SE" sz="1200" dirty="0"/>
              <a:t>Att prova utomhusträningar.</a:t>
            </a:r>
          </a:p>
          <a:p>
            <a:pPr marL="109728" lvl="1" indent="0">
              <a:lnSpc>
                <a:spcPct val="100000"/>
              </a:lnSpc>
              <a:spcBef>
                <a:spcPts val="400"/>
              </a:spcBef>
              <a:buSzPct val="68000"/>
              <a:buNone/>
            </a:pPr>
            <a:r>
              <a:rPr lang="sv-SE" sz="1200" dirty="0"/>
              <a:t>Att vidareutveckla alla tidigare kunskaper.</a:t>
            </a:r>
          </a:p>
          <a:p>
            <a:pPr marL="109728" lvl="1" indent="0">
              <a:lnSpc>
                <a:spcPct val="100000"/>
              </a:lnSpc>
              <a:spcBef>
                <a:spcPts val="400"/>
              </a:spcBef>
              <a:buSzPct val="68000"/>
              <a:buNone/>
            </a:pPr>
            <a:r>
              <a:rPr lang="sv-SE" sz="1200" dirty="0"/>
              <a:t>Kost.</a:t>
            </a:r>
          </a:p>
          <a:p>
            <a:pPr marL="109728" lvl="1" indent="0">
              <a:lnSpc>
                <a:spcPct val="100000"/>
              </a:lnSpc>
              <a:spcBef>
                <a:spcPts val="400"/>
              </a:spcBef>
              <a:buSzPct val="68000"/>
              <a:buNone/>
            </a:pPr>
            <a:endParaRPr lang="sv-SE" sz="1000" b="1" dirty="0"/>
          </a:p>
          <a:p>
            <a:pPr marL="109728" lvl="1" indent="0">
              <a:lnSpc>
                <a:spcPct val="100000"/>
              </a:lnSpc>
              <a:spcBef>
                <a:spcPts val="400"/>
              </a:spcBef>
              <a:buSzPct val="68000"/>
              <a:buNone/>
            </a:pPr>
            <a:r>
              <a:rPr lang="sv-SE" sz="1200" b="1" dirty="0"/>
              <a:t>Klubbens målsättning</a:t>
            </a:r>
          </a:p>
          <a:p>
            <a:pPr marL="109728" lvl="1" indent="0">
              <a:lnSpc>
                <a:spcPct val="100000"/>
              </a:lnSpc>
              <a:spcBef>
                <a:spcPts val="400"/>
              </a:spcBef>
              <a:buSzPct val="68000"/>
              <a:buNone/>
            </a:pPr>
            <a:r>
              <a:rPr lang="sv-SE" sz="1200" dirty="0"/>
              <a:t>Att ha två lag i seriespel.</a:t>
            </a:r>
          </a:p>
          <a:p>
            <a:pPr marL="109728" lvl="1" indent="0">
              <a:lnSpc>
                <a:spcPct val="100000"/>
              </a:lnSpc>
              <a:spcBef>
                <a:spcPts val="400"/>
              </a:spcBef>
              <a:buSzPct val="68000"/>
              <a:buNone/>
            </a:pPr>
            <a:r>
              <a:rPr lang="sv-SE" sz="1200" dirty="0"/>
              <a:t>Att ha minst tre tränare för att kunna träna på olika nivåer på träningen.</a:t>
            </a:r>
          </a:p>
          <a:p>
            <a:pPr marL="109728" lvl="1" indent="0">
              <a:lnSpc>
                <a:spcPct val="100000"/>
              </a:lnSpc>
              <a:spcBef>
                <a:spcPts val="400"/>
              </a:spcBef>
              <a:buSzPct val="68000"/>
              <a:buNone/>
            </a:pPr>
            <a:r>
              <a:rPr lang="sv-SE" sz="1200" dirty="0"/>
              <a:t>Att ha en till två föräldrar som kan hjälpa till.</a:t>
            </a:r>
          </a:p>
          <a:p>
            <a:pPr marL="109728" lvl="1" indent="0">
              <a:lnSpc>
                <a:spcPct val="100000"/>
              </a:lnSpc>
              <a:spcBef>
                <a:spcPts val="400"/>
              </a:spcBef>
              <a:buSzPct val="68000"/>
              <a:buNone/>
            </a:pPr>
            <a:r>
              <a:rPr lang="sv-SE" sz="1200" dirty="0"/>
              <a:t>Ha roligt.</a:t>
            </a:r>
          </a:p>
          <a:p>
            <a:pPr marL="109728" lvl="1" indent="0">
              <a:lnSpc>
                <a:spcPct val="100000"/>
              </a:lnSpc>
              <a:spcBef>
                <a:spcPts val="400"/>
              </a:spcBef>
              <a:buSzPct val="68000"/>
              <a:buNone/>
            </a:pPr>
            <a:endParaRPr lang="sv-SE" sz="1200" b="1" dirty="0"/>
          </a:p>
          <a:p>
            <a:pPr marL="109728" lvl="1" indent="0">
              <a:lnSpc>
                <a:spcPct val="100000"/>
              </a:lnSpc>
              <a:spcBef>
                <a:spcPts val="400"/>
              </a:spcBef>
              <a:buSzPct val="68000"/>
              <a:buNone/>
            </a:pPr>
            <a:r>
              <a:rPr lang="sv-SE" sz="1200" b="1" dirty="0"/>
              <a:t>Klubben rekommenderar</a:t>
            </a:r>
          </a:p>
          <a:p>
            <a:pPr marL="109728" lvl="1" indent="0">
              <a:lnSpc>
                <a:spcPct val="100000"/>
              </a:lnSpc>
              <a:spcBef>
                <a:spcPts val="400"/>
              </a:spcBef>
              <a:buSzPct val="68000"/>
              <a:buNone/>
            </a:pPr>
            <a:r>
              <a:rPr lang="sv-SE" sz="1200" dirty="0"/>
              <a:t>Två till tre inneträningar i veckan.</a:t>
            </a:r>
          </a:p>
          <a:p>
            <a:pPr marL="109728" lvl="1" indent="0">
              <a:lnSpc>
                <a:spcPct val="100000"/>
              </a:lnSpc>
              <a:spcBef>
                <a:spcPts val="400"/>
              </a:spcBef>
              <a:buSzPct val="68000"/>
              <a:buNone/>
            </a:pPr>
            <a:r>
              <a:rPr lang="sv-SE" sz="1200" dirty="0"/>
              <a:t>Träningsläger.</a:t>
            </a:r>
          </a:p>
          <a:p>
            <a:pPr marL="109728" lvl="1" indent="0">
              <a:lnSpc>
                <a:spcPct val="100000"/>
              </a:lnSpc>
              <a:spcBef>
                <a:spcPts val="400"/>
              </a:spcBef>
              <a:buSzPct val="68000"/>
              <a:buNone/>
            </a:pPr>
            <a:r>
              <a:rPr lang="sv-SE" sz="1200" dirty="0"/>
              <a:t>Två övernattningscuper.</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6896" y="305243"/>
            <a:ext cx="5705475" cy="571504"/>
          </a:xfrm>
          <a:prstGeom prst="rect">
            <a:avLst/>
          </a:prstGeom>
          <a:noFill/>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99592" y="274638"/>
            <a:ext cx="8064896" cy="1439850"/>
          </a:xfrm>
        </p:spPr>
        <p:txBody>
          <a:bodyPr>
            <a:normAutofit/>
          </a:bodyPr>
          <a:lstStyle/>
          <a:p>
            <a:r>
              <a:rPr lang="sv-SE" sz="2800" dirty="0"/>
              <a:t>Den röda tråden, B-ungdom år 1 &amp; 2 (13-14 år)</a:t>
            </a:r>
          </a:p>
        </p:txBody>
      </p:sp>
      <p:sp>
        <p:nvSpPr>
          <p:cNvPr id="2" name="Platshållare för innehåll 1"/>
          <p:cNvSpPr>
            <a:spLocks noGrp="1"/>
          </p:cNvSpPr>
          <p:nvPr>
            <p:ph idx="1"/>
          </p:nvPr>
        </p:nvSpPr>
        <p:spPr>
          <a:xfrm>
            <a:off x="899592" y="1714488"/>
            <a:ext cx="7244308" cy="4292803"/>
          </a:xfrm>
        </p:spPr>
        <p:txBody>
          <a:bodyPr>
            <a:noAutofit/>
          </a:bodyPr>
          <a:lstStyle/>
          <a:p>
            <a:pPr marL="109728" lvl="1" indent="0">
              <a:lnSpc>
                <a:spcPct val="100000"/>
              </a:lnSpc>
              <a:spcBef>
                <a:spcPts val="400"/>
              </a:spcBef>
              <a:buSzPct val="68000"/>
              <a:buNone/>
            </a:pPr>
            <a:endParaRPr lang="sv-SE" sz="2000" dirty="0"/>
          </a:p>
          <a:p>
            <a:pPr marL="109728" lvl="1" indent="0">
              <a:lnSpc>
                <a:spcPct val="100000"/>
              </a:lnSpc>
              <a:spcBef>
                <a:spcPts val="400"/>
              </a:spcBef>
              <a:buSzPct val="68000"/>
              <a:buNone/>
            </a:pPr>
            <a:r>
              <a:rPr lang="sv-SE" dirty="0"/>
              <a:t>Nu är det ett större fokus på att ungdomarna ska utvecklas till bättre handbollspelare. USM hägrar, så det brukar inte vara svårt att hitta motivationen. Som andra års B-ungdom deltar man i USM och får en första jämförelse hur man står mot andra klubbar i Sverige.</a:t>
            </a:r>
          </a:p>
          <a:p>
            <a:pPr marL="109728" lvl="1" indent="0">
              <a:lnSpc>
                <a:spcPct val="100000"/>
              </a:lnSpc>
              <a:spcBef>
                <a:spcPts val="400"/>
              </a:spcBef>
              <a:buSzPct val="68000"/>
              <a:buNone/>
            </a:pPr>
            <a:endParaRPr lang="sv-SE" dirty="0"/>
          </a:p>
          <a:p>
            <a:pPr marL="109728" lvl="1" indent="0">
              <a:lnSpc>
                <a:spcPct val="100000"/>
              </a:lnSpc>
              <a:spcBef>
                <a:spcPts val="400"/>
              </a:spcBef>
              <a:buSzPct val="68000"/>
              <a:buNone/>
            </a:pPr>
            <a:r>
              <a:rPr lang="sv-SE" b="1" dirty="0"/>
              <a:t>Vad man bör kunna</a:t>
            </a:r>
          </a:p>
          <a:p>
            <a:pPr marL="109728" lvl="1" indent="0">
              <a:lnSpc>
                <a:spcPct val="100000"/>
              </a:lnSpc>
              <a:spcBef>
                <a:spcPts val="400"/>
              </a:spcBef>
              <a:buSzPct val="68000"/>
              <a:buNone/>
            </a:pPr>
            <a:r>
              <a:rPr lang="sv-SE" dirty="0"/>
              <a:t>Minst två finter.</a:t>
            </a:r>
          </a:p>
          <a:p>
            <a:pPr marL="109728" lvl="1" indent="0">
              <a:lnSpc>
                <a:spcPct val="100000"/>
              </a:lnSpc>
              <a:spcBef>
                <a:spcPts val="400"/>
              </a:spcBef>
              <a:buSzPct val="68000"/>
              <a:buNone/>
            </a:pPr>
            <a:r>
              <a:rPr lang="sv-SE" dirty="0"/>
              <a:t>Klara av att göra ett hoppskott och ett avstämt skott.</a:t>
            </a:r>
          </a:p>
          <a:p>
            <a:pPr marL="109728" lvl="1" indent="0">
              <a:lnSpc>
                <a:spcPct val="100000"/>
              </a:lnSpc>
              <a:spcBef>
                <a:spcPts val="400"/>
              </a:spcBef>
              <a:buSzPct val="68000"/>
              <a:buNone/>
            </a:pPr>
            <a:r>
              <a:rPr lang="sv-SE" dirty="0"/>
              <a:t>Vara lagspelare och ha spelförståelse.</a:t>
            </a:r>
          </a:p>
          <a:p>
            <a:pPr marL="109728" lvl="1" indent="0">
              <a:lnSpc>
                <a:spcPct val="100000"/>
              </a:lnSpc>
              <a:spcBef>
                <a:spcPts val="400"/>
              </a:spcBef>
              <a:buSzPct val="68000"/>
              <a:buNone/>
            </a:pPr>
            <a:r>
              <a:rPr lang="sv-SE" dirty="0"/>
              <a:t>Passningar med precision.</a:t>
            </a:r>
          </a:p>
          <a:p>
            <a:pPr marL="109728" lvl="1" indent="0">
              <a:lnSpc>
                <a:spcPct val="100000"/>
              </a:lnSpc>
              <a:spcBef>
                <a:spcPts val="400"/>
              </a:spcBef>
              <a:buSzPct val="68000"/>
              <a:buNone/>
            </a:pPr>
            <a:r>
              <a:rPr lang="sv-SE" dirty="0"/>
              <a:t>Olika typer av försvarsspel i kombination med försvarsteknik.</a:t>
            </a:r>
          </a:p>
          <a:p>
            <a:pPr marL="109728" lvl="1" indent="0">
              <a:lnSpc>
                <a:spcPct val="100000"/>
              </a:lnSpc>
              <a:spcBef>
                <a:spcPts val="400"/>
              </a:spcBef>
              <a:buSzPct val="68000"/>
              <a:buNone/>
            </a:pPr>
            <a:r>
              <a:rPr lang="sv-SE" dirty="0"/>
              <a:t>Utföra funktionell träning med bra teknik.</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74638"/>
            <a:ext cx="5705475" cy="571504"/>
          </a:xfrm>
          <a:prstGeom prst="rect">
            <a:avLst/>
          </a:prstGeom>
          <a:noFill/>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B-ungdom år 1 &amp; 2</a:t>
            </a:r>
          </a:p>
        </p:txBody>
      </p:sp>
      <p:sp>
        <p:nvSpPr>
          <p:cNvPr id="2" name="Platshållare för innehåll 1"/>
          <p:cNvSpPr>
            <a:spLocks noGrp="1"/>
          </p:cNvSpPr>
          <p:nvPr>
            <p:ph idx="1"/>
          </p:nvPr>
        </p:nvSpPr>
        <p:spPr>
          <a:xfrm>
            <a:off x="971600" y="1844824"/>
            <a:ext cx="7172300" cy="4162467"/>
          </a:xfrm>
        </p:spPr>
        <p:txBody>
          <a:bodyPr>
            <a:normAutofit/>
          </a:bodyPr>
          <a:lstStyle/>
          <a:p>
            <a:pPr marL="109728" lvl="1" indent="0">
              <a:lnSpc>
                <a:spcPct val="100000"/>
              </a:lnSpc>
              <a:spcBef>
                <a:spcPts val="400"/>
              </a:spcBef>
              <a:buSzPct val="68000"/>
              <a:buNone/>
            </a:pPr>
            <a:endParaRPr lang="sv-SE" b="1" dirty="0"/>
          </a:p>
          <a:p>
            <a:pPr marL="109728" lvl="1" indent="0">
              <a:lnSpc>
                <a:spcPct val="100000"/>
              </a:lnSpc>
              <a:spcBef>
                <a:spcPts val="400"/>
              </a:spcBef>
              <a:buSzPct val="68000"/>
              <a:buNone/>
            </a:pPr>
            <a:r>
              <a:rPr lang="sv-SE" b="1" dirty="0"/>
              <a:t>Vad man bör träna på</a:t>
            </a:r>
          </a:p>
          <a:p>
            <a:pPr marL="109728" lvl="1" indent="0">
              <a:lnSpc>
                <a:spcPct val="100000"/>
              </a:lnSpc>
              <a:spcBef>
                <a:spcPts val="400"/>
              </a:spcBef>
              <a:buSzPct val="68000"/>
              <a:buNone/>
            </a:pPr>
            <a:r>
              <a:rPr lang="sv-SE" dirty="0"/>
              <a:t>Skotteknik.</a:t>
            </a:r>
          </a:p>
          <a:p>
            <a:pPr marL="109728" lvl="1" indent="0">
              <a:lnSpc>
                <a:spcPct val="100000"/>
              </a:lnSpc>
              <a:spcBef>
                <a:spcPts val="400"/>
              </a:spcBef>
              <a:buSzPct val="68000"/>
              <a:buNone/>
            </a:pPr>
            <a:r>
              <a:rPr lang="sv-SE" dirty="0"/>
              <a:t>Starter, växlar, övergångar och inspringningar.</a:t>
            </a:r>
          </a:p>
          <a:p>
            <a:pPr marL="109728" lvl="1" indent="0">
              <a:lnSpc>
                <a:spcPct val="100000"/>
              </a:lnSpc>
              <a:spcBef>
                <a:spcPts val="400"/>
              </a:spcBef>
              <a:buSzPct val="68000"/>
              <a:buNone/>
            </a:pPr>
            <a:r>
              <a:rPr lang="sv-SE" dirty="0"/>
              <a:t>Funktionell träning – koordination, smidighet, styrka.</a:t>
            </a:r>
          </a:p>
          <a:p>
            <a:pPr marL="109728" lvl="1" indent="0">
              <a:lnSpc>
                <a:spcPct val="100000"/>
              </a:lnSpc>
              <a:spcBef>
                <a:spcPts val="400"/>
              </a:spcBef>
              <a:buSzPct val="68000"/>
              <a:buNone/>
            </a:pPr>
            <a:r>
              <a:rPr lang="sv-SE" dirty="0"/>
              <a:t>Olika typer av försvarsalternativ, försvarsteknik.</a:t>
            </a:r>
          </a:p>
          <a:p>
            <a:pPr marL="109728" lvl="1" indent="0">
              <a:lnSpc>
                <a:spcPct val="100000"/>
              </a:lnSpc>
              <a:spcBef>
                <a:spcPts val="400"/>
              </a:spcBef>
              <a:buSzPct val="68000"/>
              <a:buNone/>
            </a:pPr>
            <a:r>
              <a:rPr lang="sv-SE" dirty="0"/>
              <a:t>Att utveckla bra rullning med genombrott och vidarespel.</a:t>
            </a:r>
          </a:p>
          <a:p>
            <a:pPr marL="109728" lvl="1" indent="0">
              <a:lnSpc>
                <a:spcPct val="100000"/>
              </a:lnSpc>
              <a:spcBef>
                <a:spcPts val="400"/>
              </a:spcBef>
              <a:buSzPct val="68000"/>
              <a:buNone/>
            </a:pPr>
            <a:r>
              <a:rPr lang="sv-SE" dirty="0"/>
              <a:t>Börja med uteträning och arbeta med de fyra S:en – snabbhet, smidighet, styrka och spänst.</a:t>
            </a:r>
          </a:p>
          <a:p>
            <a:pPr marL="109728" lvl="1" indent="0">
              <a:lnSpc>
                <a:spcPct val="100000"/>
              </a:lnSpc>
              <a:spcBef>
                <a:spcPts val="400"/>
              </a:spcBef>
              <a:buSzPct val="68000"/>
              <a:buNone/>
            </a:pPr>
            <a:r>
              <a:rPr lang="sv-SE" dirty="0"/>
              <a:t>Kontringsspel och dess löpvägar.</a:t>
            </a:r>
          </a:p>
        </p:txBody>
      </p:sp>
      <p:sp>
        <p:nvSpPr>
          <p:cNvPr id="7" name="Platshållare för sidfot 6"/>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440478"/>
            <a:ext cx="5705475" cy="571504"/>
          </a:xfrm>
          <a:prstGeom prst="rect">
            <a:avLst/>
          </a:prstGeom>
          <a:noFill/>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B-ungdom år 1 &amp; 2</a:t>
            </a:r>
          </a:p>
        </p:txBody>
      </p:sp>
      <p:sp>
        <p:nvSpPr>
          <p:cNvPr id="2" name="Platshållare för innehåll 1"/>
          <p:cNvSpPr>
            <a:spLocks noGrp="1"/>
          </p:cNvSpPr>
          <p:nvPr>
            <p:ph idx="1"/>
          </p:nvPr>
        </p:nvSpPr>
        <p:spPr>
          <a:xfrm>
            <a:off x="971600" y="1785926"/>
            <a:ext cx="7715200" cy="4221365"/>
          </a:xfrm>
        </p:spPr>
        <p:txBody>
          <a:bodyPr>
            <a:noAutofit/>
          </a:bodyPr>
          <a:lstStyle/>
          <a:p>
            <a:pPr marL="109728" lvl="1" indent="0">
              <a:lnSpc>
                <a:spcPct val="100000"/>
              </a:lnSpc>
              <a:spcBef>
                <a:spcPts val="400"/>
              </a:spcBef>
              <a:buSzPct val="68000"/>
              <a:buNone/>
            </a:pPr>
            <a:r>
              <a:rPr lang="sv-SE" sz="1200" b="1" dirty="0"/>
              <a:t>Vad tränaren bör tänka på</a:t>
            </a:r>
          </a:p>
          <a:p>
            <a:pPr marL="109728" lvl="1" indent="0">
              <a:lnSpc>
                <a:spcPct val="100000"/>
              </a:lnSpc>
              <a:spcBef>
                <a:spcPts val="400"/>
              </a:spcBef>
              <a:buSzPct val="68000"/>
              <a:buNone/>
            </a:pPr>
            <a:r>
              <a:rPr lang="sv-SE" sz="1200" dirty="0"/>
              <a:t>Att skapa en bra grundkondition.</a:t>
            </a:r>
          </a:p>
          <a:p>
            <a:pPr marL="109728" lvl="1" indent="0">
              <a:lnSpc>
                <a:spcPct val="100000"/>
              </a:lnSpc>
              <a:spcBef>
                <a:spcPts val="400"/>
              </a:spcBef>
              <a:buSzPct val="68000"/>
              <a:buNone/>
            </a:pPr>
            <a:r>
              <a:rPr lang="sv-SE" sz="1200" dirty="0"/>
              <a:t>Att vidareutveckla alla tidigare kunskaper.</a:t>
            </a:r>
          </a:p>
          <a:p>
            <a:pPr marL="109728" lvl="1" indent="0">
              <a:lnSpc>
                <a:spcPct val="100000"/>
              </a:lnSpc>
              <a:spcBef>
                <a:spcPts val="400"/>
              </a:spcBef>
              <a:buSzPct val="68000"/>
              <a:buNone/>
            </a:pPr>
            <a:r>
              <a:rPr lang="sv-SE" sz="1200" dirty="0"/>
              <a:t>Att förbereda spelarna på att spela rikstävling med den satsning det innebär.</a:t>
            </a:r>
          </a:p>
          <a:p>
            <a:pPr marL="109728" lvl="1" indent="0">
              <a:lnSpc>
                <a:spcPct val="100000"/>
              </a:lnSpc>
              <a:spcBef>
                <a:spcPts val="400"/>
              </a:spcBef>
              <a:buSzPct val="68000"/>
              <a:buNone/>
            </a:pPr>
            <a:r>
              <a:rPr lang="sv-SE" sz="1200" dirty="0"/>
              <a:t>Kost.</a:t>
            </a:r>
          </a:p>
          <a:p>
            <a:pPr marL="109728" lvl="1" indent="0">
              <a:lnSpc>
                <a:spcPct val="100000"/>
              </a:lnSpc>
              <a:spcBef>
                <a:spcPts val="400"/>
              </a:spcBef>
              <a:buSzPct val="68000"/>
              <a:buNone/>
            </a:pPr>
            <a:endParaRPr lang="sv-SE" sz="1200" b="1" dirty="0"/>
          </a:p>
          <a:p>
            <a:pPr marL="109728" lvl="1" indent="0">
              <a:lnSpc>
                <a:spcPct val="100000"/>
              </a:lnSpc>
              <a:spcBef>
                <a:spcPts val="400"/>
              </a:spcBef>
              <a:buSzPct val="68000"/>
              <a:buNone/>
            </a:pPr>
            <a:r>
              <a:rPr lang="sv-SE" sz="1200" b="1" dirty="0"/>
              <a:t>Klubbens målsättning</a:t>
            </a:r>
          </a:p>
          <a:p>
            <a:pPr marL="109728" lvl="1" indent="0">
              <a:lnSpc>
                <a:spcPct val="100000"/>
              </a:lnSpc>
              <a:spcBef>
                <a:spcPts val="400"/>
              </a:spcBef>
              <a:buSzPct val="68000"/>
              <a:buNone/>
            </a:pPr>
            <a:r>
              <a:rPr lang="sv-SE" sz="1200" dirty="0"/>
              <a:t>Att ha två lag i seriespel.</a:t>
            </a:r>
          </a:p>
          <a:p>
            <a:pPr marL="109728" lvl="1" indent="0">
              <a:lnSpc>
                <a:spcPct val="100000"/>
              </a:lnSpc>
              <a:spcBef>
                <a:spcPts val="400"/>
              </a:spcBef>
              <a:buSzPct val="68000"/>
              <a:buNone/>
            </a:pPr>
            <a:r>
              <a:rPr lang="sv-SE" sz="1200" dirty="0"/>
              <a:t>USM steg 3 eller högre.</a:t>
            </a:r>
          </a:p>
          <a:p>
            <a:pPr marL="109728" lvl="1" indent="0">
              <a:lnSpc>
                <a:spcPct val="100000"/>
              </a:lnSpc>
              <a:spcBef>
                <a:spcPts val="400"/>
              </a:spcBef>
              <a:buSzPct val="68000"/>
              <a:buNone/>
            </a:pPr>
            <a:r>
              <a:rPr lang="sv-SE" sz="1200" dirty="0"/>
              <a:t>Ha roligt.</a:t>
            </a:r>
          </a:p>
          <a:p>
            <a:pPr marL="109728" lvl="1" indent="0">
              <a:lnSpc>
                <a:spcPct val="100000"/>
              </a:lnSpc>
              <a:spcBef>
                <a:spcPts val="400"/>
              </a:spcBef>
              <a:buSzPct val="68000"/>
              <a:buNone/>
            </a:pPr>
            <a:endParaRPr lang="sv-SE" sz="1200" b="1" dirty="0"/>
          </a:p>
          <a:p>
            <a:pPr marL="109728" lvl="1" indent="0">
              <a:lnSpc>
                <a:spcPct val="100000"/>
              </a:lnSpc>
              <a:spcBef>
                <a:spcPts val="400"/>
              </a:spcBef>
              <a:buSzPct val="68000"/>
              <a:buNone/>
            </a:pPr>
            <a:r>
              <a:rPr lang="sv-SE" sz="1200" b="1" dirty="0"/>
              <a:t>Klubben rekommenderar</a:t>
            </a:r>
          </a:p>
          <a:p>
            <a:pPr marL="109728" lvl="1" indent="0">
              <a:lnSpc>
                <a:spcPct val="100000"/>
              </a:lnSpc>
              <a:spcBef>
                <a:spcPts val="400"/>
              </a:spcBef>
              <a:buSzPct val="68000"/>
              <a:buNone/>
            </a:pPr>
            <a:r>
              <a:rPr lang="sv-SE" sz="1200" dirty="0"/>
              <a:t>Tre träningar i veckan.</a:t>
            </a:r>
          </a:p>
          <a:p>
            <a:pPr marL="109728" lvl="1" indent="0">
              <a:lnSpc>
                <a:spcPct val="100000"/>
              </a:lnSpc>
              <a:spcBef>
                <a:spcPts val="400"/>
              </a:spcBef>
              <a:buSzPct val="68000"/>
              <a:buNone/>
            </a:pPr>
            <a:r>
              <a:rPr lang="sv-SE" sz="1200" dirty="0"/>
              <a:t>Träningsläger.</a:t>
            </a:r>
          </a:p>
          <a:p>
            <a:pPr marL="109728" lvl="1" indent="0">
              <a:lnSpc>
                <a:spcPct val="100000"/>
              </a:lnSpc>
              <a:spcBef>
                <a:spcPts val="400"/>
              </a:spcBef>
              <a:buSzPct val="68000"/>
              <a:buNone/>
            </a:pPr>
            <a:r>
              <a:rPr lang="sv-SE" sz="1200" dirty="0"/>
              <a:t>En eller två övernattningscuper och USM.</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490067"/>
            <a:ext cx="5705475" cy="571504"/>
          </a:xfrm>
          <a:prstGeom prst="rect">
            <a:avLst/>
          </a:prstGeom>
          <a:noFill/>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899592" y="274638"/>
            <a:ext cx="7992888" cy="1426170"/>
          </a:xfrm>
        </p:spPr>
        <p:txBody>
          <a:bodyPr>
            <a:normAutofit/>
          </a:bodyPr>
          <a:lstStyle/>
          <a:p>
            <a:r>
              <a:rPr lang="sv-SE" sz="2800" dirty="0"/>
              <a:t>Den röda tråden, A-ungdom år 1 &amp; 2 (15-16 år)</a:t>
            </a:r>
          </a:p>
        </p:txBody>
      </p:sp>
      <p:sp>
        <p:nvSpPr>
          <p:cNvPr id="2" name="Platshållare för innehåll 1"/>
          <p:cNvSpPr>
            <a:spLocks noGrp="1"/>
          </p:cNvSpPr>
          <p:nvPr>
            <p:ph idx="1"/>
          </p:nvPr>
        </p:nvSpPr>
        <p:spPr>
          <a:xfrm>
            <a:off x="927646" y="1775421"/>
            <a:ext cx="7244308" cy="4162467"/>
          </a:xfrm>
        </p:spPr>
        <p:txBody>
          <a:bodyPr>
            <a:normAutofit/>
          </a:bodyPr>
          <a:lstStyle/>
          <a:p>
            <a:pPr marL="109728" lvl="1" indent="0">
              <a:lnSpc>
                <a:spcPct val="100000"/>
              </a:lnSpc>
              <a:spcBef>
                <a:spcPts val="400"/>
              </a:spcBef>
              <a:buSzPct val="68000"/>
              <a:buNone/>
            </a:pPr>
            <a:endParaRPr lang="sv-SE" dirty="0"/>
          </a:p>
          <a:p>
            <a:pPr marL="109728" lvl="1" indent="0">
              <a:lnSpc>
                <a:spcPct val="100000"/>
              </a:lnSpc>
              <a:spcBef>
                <a:spcPts val="400"/>
              </a:spcBef>
              <a:buSzPct val="68000"/>
              <a:buNone/>
            </a:pPr>
            <a:r>
              <a:rPr lang="sv-SE" dirty="0"/>
              <a:t>När man kommit så här långt, så ska en spelare i MHF veta vad en satsning på handbollen innebär. Man ska kunna göra ett val om man vill satsa fullt, eller om man spela för att det är roligt. När säsongen startar ska tränare se över sitt spelarmaterial och därefter utveckla anfallsspel, kontringsspel och försvarsspel. </a:t>
            </a:r>
          </a:p>
          <a:p>
            <a:pPr marL="109728" lvl="1" indent="0">
              <a:lnSpc>
                <a:spcPct val="100000"/>
              </a:lnSpc>
              <a:spcBef>
                <a:spcPts val="400"/>
              </a:spcBef>
              <a:buSzPct val="68000"/>
              <a:buNone/>
            </a:pPr>
            <a:endParaRPr lang="sv-SE" dirty="0"/>
          </a:p>
          <a:p>
            <a:pPr marL="109728" lvl="1" indent="0">
              <a:lnSpc>
                <a:spcPct val="100000"/>
              </a:lnSpc>
              <a:spcBef>
                <a:spcPts val="400"/>
              </a:spcBef>
              <a:buSzPct val="68000"/>
              <a:buNone/>
            </a:pPr>
            <a:r>
              <a:rPr lang="sv-SE" b="1" dirty="0"/>
              <a:t>Vad man bör kunna</a:t>
            </a:r>
          </a:p>
          <a:p>
            <a:pPr marL="109728" lvl="1" indent="0">
              <a:lnSpc>
                <a:spcPct val="100000"/>
              </a:lnSpc>
              <a:spcBef>
                <a:spcPts val="400"/>
              </a:spcBef>
              <a:buSzPct val="68000"/>
              <a:buNone/>
            </a:pPr>
            <a:r>
              <a:rPr lang="sv-SE" dirty="0"/>
              <a:t>Minst tre bra skottalternativ.</a:t>
            </a:r>
          </a:p>
          <a:p>
            <a:pPr marL="109728" lvl="1" indent="0">
              <a:lnSpc>
                <a:spcPct val="100000"/>
              </a:lnSpc>
              <a:spcBef>
                <a:spcPts val="400"/>
              </a:spcBef>
              <a:buSzPct val="68000"/>
              <a:buNone/>
            </a:pPr>
            <a:r>
              <a:rPr lang="sv-SE" dirty="0"/>
              <a:t>Avsluta från flera olika positioner.</a:t>
            </a:r>
          </a:p>
          <a:p>
            <a:pPr marL="109728" lvl="1" indent="0">
              <a:lnSpc>
                <a:spcPct val="100000"/>
              </a:lnSpc>
              <a:spcBef>
                <a:spcPts val="400"/>
              </a:spcBef>
              <a:buSzPct val="68000"/>
              <a:buNone/>
            </a:pPr>
            <a:r>
              <a:rPr lang="sv-SE" dirty="0"/>
              <a:t>Flera genombrottsalternativ.</a:t>
            </a:r>
          </a:p>
          <a:p>
            <a:pPr marL="109728" lvl="1" indent="0">
              <a:lnSpc>
                <a:spcPct val="100000"/>
              </a:lnSpc>
              <a:spcBef>
                <a:spcPts val="400"/>
              </a:spcBef>
              <a:buSzPct val="68000"/>
              <a:buNone/>
            </a:pPr>
            <a:r>
              <a:rPr lang="sv-SE" dirty="0"/>
              <a:t>Planera skola och handboll.</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349251"/>
            <a:ext cx="5705475" cy="571504"/>
          </a:xfrm>
          <a:prstGeom prst="rect">
            <a:avLst/>
          </a:prstGeom>
          <a:noFill/>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A-ungdom år 1 &amp; 2</a:t>
            </a:r>
          </a:p>
        </p:txBody>
      </p:sp>
      <p:sp>
        <p:nvSpPr>
          <p:cNvPr id="2" name="Platshållare för innehåll 1"/>
          <p:cNvSpPr>
            <a:spLocks noGrp="1"/>
          </p:cNvSpPr>
          <p:nvPr>
            <p:ph idx="1"/>
          </p:nvPr>
        </p:nvSpPr>
        <p:spPr>
          <a:xfrm>
            <a:off x="822960" y="1916832"/>
            <a:ext cx="7320940" cy="4090459"/>
          </a:xfrm>
        </p:spPr>
        <p:txBody>
          <a:bodyPr>
            <a:normAutofit/>
          </a:bodyPr>
          <a:lstStyle/>
          <a:p>
            <a:pPr marL="109728" lvl="1" indent="0">
              <a:lnSpc>
                <a:spcPct val="100000"/>
              </a:lnSpc>
              <a:spcBef>
                <a:spcPts val="400"/>
              </a:spcBef>
              <a:buSzPct val="68000"/>
              <a:buNone/>
            </a:pPr>
            <a:endParaRPr lang="sv-SE" b="1" dirty="0"/>
          </a:p>
          <a:p>
            <a:pPr marL="109728" lvl="1" indent="0">
              <a:lnSpc>
                <a:spcPct val="100000"/>
              </a:lnSpc>
              <a:spcBef>
                <a:spcPts val="400"/>
              </a:spcBef>
              <a:buSzPct val="68000"/>
              <a:buNone/>
            </a:pPr>
            <a:r>
              <a:rPr lang="sv-SE" b="1" dirty="0"/>
              <a:t>Vad man bör träna på</a:t>
            </a:r>
          </a:p>
          <a:p>
            <a:pPr marL="109728" lvl="1" indent="0">
              <a:lnSpc>
                <a:spcPct val="100000"/>
              </a:lnSpc>
              <a:spcBef>
                <a:spcPts val="400"/>
              </a:spcBef>
              <a:buSzPct val="68000"/>
              <a:buNone/>
            </a:pPr>
            <a:r>
              <a:rPr lang="sv-SE" dirty="0"/>
              <a:t>Att kombinera kollektiv och individuell träning.</a:t>
            </a:r>
          </a:p>
          <a:p>
            <a:pPr marL="109728" lvl="1" indent="0">
              <a:lnSpc>
                <a:spcPct val="100000"/>
              </a:lnSpc>
              <a:spcBef>
                <a:spcPts val="400"/>
              </a:spcBef>
              <a:buSzPct val="68000"/>
              <a:buNone/>
            </a:pPr>
            <a:r>
              <a:rPr lang="sv-SE" dirty="0"/>
              <a:t>Positionsträning.</a:t>
            </a:r>
          </a:p>
          <a:p>
            <a:pPr marL="109728" lvl="1" indent="0">
              <a:lnSpc>
                <a:spcPct val="100000"/>
              </a:lnSpc>
              <a:spcBef>
                <a:spcPts val="400"/>
              </a:spcBef>
              <a:buSzPct val="68000"/>
              <a:buNone/>
            </a:pPr>
            <a:r>
              <a:rPr lang="sv-SE" dirty="0"/>
              <a:t>Funktionell träning – koordination, smidighet, styrka (med egen kropp och vikter).</a:t>
            </a:r>
          </a:p>
          <a:p>
            <a:pPr marL="109728" lvl="1" indent="0">
              <a:lnSpc>
                <a:spcPct val="100000"/>
              </a:lnSpc>
              <a:spcBef>
                <a:spcPts val="400"/>
              </a:spcBef>
              <a:buSzPct val="68000"/>
              <a:buNone/>
            </a:pPr>
            <a:r>
              <a:rPr lang="sv-SE" dirty="0"/>
              <a:t>Kontringsspel och dess löpvägar.</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372316"/>
            <a:ext cx="5705475" cy="571504"/>
          </a:xfrm>
          <a:prstGeom prst="rect">
            <a:avLst/>
          </a:prstGeom>
          <a:noFill/>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normAutofit/>
          </a:bodyPr>
          <a:lstStyle/>
          <a:p>
            <a:r>
              <a:rPr lang="sv-SE" sz="3600" dirty="0"/>
              <a:t>Den röda tråden, A-ungdom år 1 &amp; 2</a:t>
            </a:r>
          </a:p>
        </p:txBody>
      </p:sp>
      <p:sp>
        <p:nvSpPr>
          <p:cNvPr id="2" name="Platshållare för innehåll 1"/>
          <p:cNvSpPr>
            <a:spLocks noGrp="1"/>
          </p:cNvSpPr>
          <p:nvPr>
            <p:ph idx="1"/>
          </p:nvPr>
        </p:nvSpPr>
        <p:spPr>
          <a:xfrm>
            <a:off x="822960" y="1785926"/>
            <a:ext cx="7863840" cy="4221365"/>
          </a:xfrm>
        </p:spPr>
        <p:txBody>
          <a:bodyPr>
            <a:noAutofit/>
          </a:bodyPr>
          <a:lstStyle/>
          <a:p>
            <a:pPr marL="109728" lvl="1" indent="0">
              <a:lnSpc>
                <a:spcPct val="100000"/>
              </a:lnSpc>
              <a:spcBef>
                <a:spcPts val="400"/>
              </a:spcBef>
              <a:buSzPct val="68000"/>
              <a:buNone/>
            </a:pPr>
            <a:r>
              <a:rPr lang="sv-SE" sz="1200" b="1" dirty="0"/>
              <a:t>Vad tränaren bör tänka på</a:t>
            </a:r>
          </a:p>
          <a:p>
            <a:pPr marL="109728" lvl="1" indent="0">
              <a:lnSpc>
                <a:spcPct val="100000"/>
              </a:lnSpc>
              <a:spcBef>
                <a:spcPts val="400"/>
              </a:spcBef>
              <a:buSzPct val="68000"/>
              <a:buNone/>
            </a:pPr>
            <a:r>
              <a:rPr lang="sv-SE" sz="1200" dirty="0"/>
              <a:t>Att ha tempo på träningarna.</a:t>
            </a:r>
          </a:p>
          <a:p>
            <a:pPr marL="109728" lvl="1" indent="0">
              <a:lnSpc>
                <a:spcPct val="100000"/>
              </a:lnSpc>
              <a:spcBef>
                <a:spcPts val="400"/>
              </a:spcBef>
              <a:buSzPct val="68000"/>
              <a:buNone/>
            </a:pPr>
            <a:r>
              <a:rPr lang="sv-SE" sz="1200" dirty="0"/>
              <a:t>Att inte glömma att man fortfarande arbetar med barn.</a:t>
            </a:r>
          </a:p>
          <a:p>
            <a:pPr marL="109728" lvl="1" indent="0">
              <a:lnSpc>
                <a:spcPct val="100000"/>
              </a:lnSpc>
              <a:spcBef>
                <a:spcPts val="400"/>
              </a:spcBef>
              <a:buSzPct val="68000"/>
              <a:buNone/>
            </a:pPr>
            <a:r>
              <a:rPr lang="sv-SE" sz="1200" dirty="0"/>
              <a:t>Att vidareutveckla alla tidigare kunskaper.</a:t>
            </a:r>
          </a:p>
          <a:p>
            <a:pPr marL="109728" lvl="1" indent="0">
              <a:lnSpc>
                <a:spcPct val="100000"/>
              </a:lnSpc>
              <a:spcBef>
                <a:spcPts val="400"/>
              </a:spcBef>
              <a:buSzPct val="68000"/>
              <a:buNone/>
            </a:pPr>
            <a:r>
              <a:rPr lang="sv-SE" sz="1200" dirty="0"/>
              <a:t>Kost.</a:t>
            </a:r>
          </a:p>
          <a:p>
            <a:pPr marL="109728" lvl="1" indent="0">
              <a:lnSpc>
                <a:spcPct val="100000"/>
              </a:lnSpc>
              <a:spcBef>
                <a:spcPts val="400"/>
              </a:spcBef>
              <a:buSzPct val="68000"/>
              <a:buNone/>
            </a:pPr>
            <a:endParaRPr lang="sv-SE" sz="1200" b="1" dirty="0"/>
          </a:p>
          <a:p>
            <a:pPr marL="109728" lvl="1" indent="0">
              <a:lnSpc>
                <a:spcPct val="100000"/>
              </a:lnSpc>
              <a:spcBef>
                <a:spcPts val="400"/>
              </a:spcBef>
              <a:buSzPct val="68000"/>
              <a:buNone/>
            </a:pPr>
            <a:r>
              <a:rPr lang="sv-SE" sz="1200" b="1" dirty="0"/>
              <a:t>Klubbens målsättning</a:t>
            </a:r>
          </a:p>
          <a:p>
            <a:pPr marL="109728" lvl="1" indent="0">
              <a:lnSpc>
                <a:spcPct val="100000"/>
              </a:lnSpc>
              <a:spcBef>
                <a:spcPts val="400"/>
              </a:spcBef>
              <a:buSzPct val="68000"/>
              <a:buNone/>
            </a:pPr>
            <a:r>
              <a:rPr lang="sv-SE" sz="1200" dirty="0"/>
              <a:t>Att ha två lag i seriespel, varav ett i klass 1 (eventuellt tillsammans med samarbetsförening).</a:t>
            </a:r>
          </a:p>
          <a:p>
            <a:pPr marL="109728" lvl="1" indent="0">
              <a:lnSpc>
                <a:spcPct val="100000"/>
              </a:lnSpc>
              <a:spcBef>
                <a:spcPts val="400"/>
              </a:spcBef>
              <a:buSzPct val="68000"/>
              <a:buNone/>
            </a:pPr>
            <a:r>
              <a:rPr lang="sv-SE" sz="1200" dirty="0"/>
              <a:t>USM steg 3 eller högre.</a:t>
            </a:r>
          </a:p>
          <a:p>
            <a:pPr marL="109728" lvl="1" indent="0">
              <a:lnSpc>
                <a:spcPct val="100000"/>
              </a:lnSpc>
              <a:spcBef>
                <a:spcPts val="400"/>
              </a:spcBef>
              <a:buSzPct val="68000"/>
              <a:buNone/>
            </a:pPr>
            <a:r>
              <a:rPr lang="sv-SE" sz="1200" dirty="0"/>
              <a:t>Ha roligt.</a:t>
            </a:r>
          </a:p>
          <a:p>
            <a:pPr marL="109728" lvl="1" indent="0">
              <a:lnSpc>
                <a:spcPct val="100000"/>
              </a:lnSpc>
              <a:spcBef>
                <a:spcPts val="400"/>
              </a:spcBef>
              <a:buSzPct val="68000"/>
              <a:buNone/>
            </a:pPr>
            <a:endParaRPr lang="sv-SE" sz="1200" b="1" dirty="0"/>
          </a:p>
          <a:p>
            <a:pPr marL="109728" lvl="1" indent="0">
              <a:lnSpc>
                <a:spcPct val="100000"/>
              </a:lnSpc>
              <a:spcBef>
                <a:spcPts val="400"/>
              </a:spcBef>
              <a:buSzPct val="68000"/>
              <a:buNone/>
            </a:pPr>
            <a:r>
              <a:rPr lang="sv-SE" sz="1200" b="1" dirty="0"/>
              <a:t>Klubben rekommenderar</a:t>
            </a:r>
          </a:p>
          <a:p>
            <a:pPr marL="109728" lvl="1" indent="0">
              <a:lnSpc>
                <a:spcPct val="100000"/>
              </a:lnSpc>
              <a:spcBef>
                <a:spcPts val="400"/>
              </a:spcBef>
              <a:buSzPct val="68000"/>
              <a:buNone/>
            </a:pPr>
            <a:r>
              <a:rPr lang="sv-SE" sz="1200" dirty="0"/>
              <a:t>Tre inneträningar i veckan, plus extra konditions- styrke- och smidighetsträning.</a:t>
            </a:r>
          </a:p>
          <a:p>
            <a:pPr marL="109728" lvl="1" indent="0">
              <a:lnSpc>
                <a:spcPct val="100000"/>
              </a:lnSpc>
              <a:spcBef>
                <a:spcPts val="400"/>
              </a:spcBef>
              <a:buSzPct val="68000"/>
              <a:buNone/>
            </a:pPr>
            <a:r>
              <a:rPr lang="sv-SE" sz="1200" dirty="0"/>
              <a:t>Träningsläger.</a:t>
            </a:r>
          </a:p>
          <a:p>
            <a:pPr marL="109728" lvl="1" indent="0">
              <a:lnSpc>
                <a:spcPct val="100000"/>
              </a:lnSpc>
              <a:spcBef>
                <a:spcPts val="400"/>
              </a:spcBef>
              <a:buSzPct val="68000"/>
              <a:buNone/>
            </a:pPr>
            <a:r>
              <a:rPr lang="sv-SE" sz="1200" dirty="0"/>
              <a:t>En eller två övernattningscuper och USM.</a:t>
            </a:r>
          </a:p>
        </p:txBody>
      </p:sp>
      <p:sp>
        <p:nvSpPr>
          <p:cNvPr id="4" name="Platshållare för sidfot 3"/>
          <p:cNvSpPr>
            <a:spLocks noGrp="1"/>
          </p:cNvSpPr>
          <p:nvPr>
            <p:ph type="ftr" sz="quarter" idx="11"/>
          </p:nvPr>
        </p:nvSpPr>
        <p:spPr/>
        <p:txBody>
          <a:bodyPr/>
          <a:lstStyle/>
          <a:p>
            <a:r>
              <a:rPr lang="sv-SE"/>
              <a:t>Version 4.0 2021</a:t>
            </a:r>
          </a:p>
        </p:txBody>
      </p:sp>
      <p:pic>
        <p:nvPicPr>
          <p:cNvPr id="1026" name="Picture 2" descr="http://matematikvideo.se/mv/wp-content/uploads/2012/08/den-r%C3%B6da-tr%C3%A5den.png"/>
          <p:cNvPicPr>
            <a:picLocks noChangeAspect="1" noChangeArrowheads="1"/>
          </p:cNvPicPr>
          <p:nvPr/>
        </p:nvPicPr>
        <p:blipFill>
          <a:blip r:embed="rId2" cstate="print"/>
          <a:srcRect/>
          <a:stretch>
            <a:fillRect/>
          </a:stretch>
        </p:blipFill>
        <p:spPr bwMode="auto">
          <a:xfrm>
            <a:off x="0" y="286604"/>
            <a:ext cx="5705475" cy="57150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MHF värdegrund</a:t>
            </a:r>
          </a:p>
        </p:txBody>
      </p:sp>
      <p:sp>
        <p:nvSpPr>
          <p:cNvPr id="2" name="Platshållare för innehåll 1"/>
          <p:cNvSpPr>
            <a:spLocks noGrp="1"/>
          </p:cNvSpPr>
          <p:nvPr>
            <p:ph idx="1"/>
          </p:nvPr>
        </p:nvSpPr>
        <p:spPr>
          <a:xfrm>
            <a:off x="899592" y="1845734"/>
            <a:ext cx="7467168" cy="4023360"/>
          </a:xfrm>
        </p:spPr>
        <p:txBody>
          <a:bodyPr>
            <a:normAutofit/>
          </a:bodyPr>
          <a:lstStyle/>
          <a:p>
            <a:pPr marL="0" indent="0">
              <a:buNone/>
            </a:pPr>
            <a:endParaRPr lang="sv-SE" dirty="0"/>
          </a:p>
          <a:p>
            <a:pPr marL="0" indent="0">
              <a:buNone/>
            </a:pPr>
            <a:r>
              <a:rPr lang="sv-SE" dirty="0"/>
              <a:t>Det är </a:t>
            </a:r>
            <a:r>
              <a:rPr lang="sv-SE" i="1" dirty="0"/>
              <a:t>allas</a:t>
            </a:r>
            <a:r>
              <a:rPr lang="sv-SE" dirty="0"/>
              <a:t> uppgift inom MHF att motverka trakasserier eller mobbning. </a:t>
            </a:r>
          </a:p>
          <a:p>
            <a:pPr>
              <a:buNone/>
            </a:pPr>
            <a:r>
              <a:rPr lang="sv-SE" dirty="0"/>
              <a:t>		</a:t>
            </a:r>
          </a:p>
          <a:p>
            <a:pPr>
              <a:buNone/>
            </a:pPr>
            <a:r>
              <a:rPr lang="sv-SE" dirty="0"/>
              <a:t>Klubben ser särskilt allvarligt på trakasserier kring etnisk tillhörighet eller sexuell läggning.</a:t>
            </a:r>
          </a:p>
          <a:p>
            <a:pPr>
              <a:buNone/>
            </a:pPr>
            <a:endParaRPr lang="sv-SE" dirty="0"/>
          </a:p>
          <a:p>
            <a:pPr marL="0" indent="0">
              <a:buNone/>
            </a:pPr>
            <a:r>
              <a:rPr lang="sv-SE" dirty="0"/>
              <a:t>Alkohol, doping, tobak och andra droger är inte tillåtet inom klubbens idrottsliga verksamhet.</a:t>
            </a:r>
          </a:p>
          <a:p>
            <a:pPr marL="0" indent="0">
              <a:buNone/>
            </a:pPr>
            <a:endParaRPr lang="sv-SE" dirty="0"/>
          </a:p>
        </p:txBody>
      </p:sp>
      <p:sp>
        <p:nvSpPr>
          <p:cNvPr id="5" name="Platshållare för sidfot 4"/>
          <p:cNvSpPr>
            <a:spLocks noGrp="1"/>
          </p:cNvSpPr>
          <p:nvPr>
            <p:ph type="ftr" sz="quarter" idx="11"/>
          </p:nvPr>
        </p:nvSpPr>
        <p:spPr/>
        <p:txBody>
          <a:bodyPr/>
          <a:lstStyle/>
          <a:p>
            <a:r>
              <a:rPr lang="sv-SE"/>
              <a:t>Version 4.0 2021</a:t>
            </a:r>
          </a:p>
        </p:txBody>
      </p:sp>
      <p:pic>
        <p:nvPicPr>
          <p:cNvPr id="6" name="Bildobjekt 5"/>
          <p:cNvPicPr>
            <a:picLocks noChangeAspect="1"/>
          </p:cNvPicPr>
          <p:nvPr/>
        </p:nvPicPr>
        <p:blipFill rotWithShape="1">
          <a:blip r:embed="rId2">
            <a:extLst>
              <a:ext uri="{28A0092B-C50C-407E-A947-70E740481C1C}">
                <a14:useLocalDpi xmlns:a14="http://schemas.microsoft.com/office/drawing/2010/main" val="0"/>
              </a:ext>
            </a:extLst>
          </a:blip>
          <a:srcRect b="19813"/>
          <a:stretch/>
        </p:blipFill>
        <p:spPr>
          <a:xfrm rot="564753">
            <a:off x="5596381" y="744547"/>
            <a:ext cx="1319941" cy="118822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ANDT-policy</a:t>
            </a:r>
          </a:p>
        </p:txBody>
      </p:sp>
      <p:sp>
        <p:nvSpPr>
          <p:cNvPr id="3" name="Platshållare för innehåll 2"/>
          <p:cNvSpPr>
            <a:spLocks noGrp="1"/>
          </p:cNvSpPr>
          <p:nvPr>
            <p:ph idx="1"/>
          </p:nvPr>
        </p:nvSpPr>
        <p:spPr/>
        <p:txBody>
          <a:bodyPr/>
          <a:lstStyle/>
          <a:p>
            <a:r>
              <a:rPr lang="sv-SE" b="1" dirty="0"/>
              <a:t>Övergripande riktlinjer</a:t>
            </a:r>
          </a:p>
          <a:p>
            <a:endParaRPr lang="sv-SE" dirty="0"/>
          </a:p>
          <a:p>
            <a:pPr marL="382588" lvl="1" indent="-296863">
              <a:lnSpc>
                <a:spcPct val="120000"/>
              </a:lnSpc>
              <a:buFont typeface="Wingdings" panose="05000000000000000000" pitchFamily="2" charset="2"/>
              <a:buChar char="§"/>
            </a:pPr>
            <a:r>
              <a:rPr lang="sv-SE" sz="2000" dirty="0"/>
              <a:t>Vi strävar efter att inte prata positivt om alkohol och tobak i samband med föreningens verksamhet.</a:t>
            </a:r>
          </a:p>
          <a:p>
            <a:pPr marL="382588" lvl="1" indent="-296863">
              <a:lnSpc>
                <a:spcPct val="120000"/>
              </a:lnSpc>
              <a:buFont typeface="Wingdings" panose="05000000000000000000" pitchFamily="2" charset="2"/>
              <a:buChar char="§"/>
            </a:pPr>
            <a:r>
              <a:rPr lang="sv-SE" sz="2000" dirty="0"/>
              <a:t>Vi pratar inte positivt om doping.</a:t>
            </a:r>
          </a:p>
          <a:p>
            <a:pPr marL="382588" lvl="1" indent="-296863">
              <a:lnSpc>
                <a:spcPct val="120000"/>
              </a:lnSpc>
              <a:buFont typeface="Wingdings" panose="05000000000000000000" pitchFamily="2" charset="2"/>
              <a:buChar char="§"/>
            </a:pPr>
            <a:r>
              <a:rPr lang="sv-SE" sz="2000" dirty="0"/>
              <a:t>Våra ledare tränare och förtroendevalda är i sitt förhållningssätt till ANDT ett föredöme för barn och ungdomar.</a:t>
            </a:r>
          </a:p>
          <a:p>
            <a:pPr marL="382588" lvl="1" indent="-296863">
              <a:lnSpc>
                <a:spcPct val="120000"/>
              </a:lnSpc>
              <a:buFont typeface="Wingdings" panose="05000000000000000000" pitchFamily="2" charset="2"/>
              <a:buChar char="§"/>
            </a:pPr>
            <a:r>
              <a:rPr lang="sv-SE" sz="2000" dirty="0"/>
              <a:t>Vi följer de regler och lagar som finns i svensk lagstiftning gällande alkohol, narkotika, doping och tobak.</a:t>
            </a:r>
          </a:p>
        </p:txBody>
      </p:sp>
      <p:sp>
        <p:nvSpPr>
          <p:cNvPr id="4" name="Platshållare för sidfot 3"/>
          <p:cNvSpPr>
            <a:spLocks noGrp="1"/>
          </p:cNvSpPr>
          <p:nvPr>
            <p:ph type="ftr" sz="quarter" idx="11"/>
          </p:nvPr>
        </p:nvSpPr>
        <p:spPr/>
        <p:txBody>
          <a:bodyPr/>
          <a:lstStyle/>
          <a:p>
            <a:r>
              <a:rPr lang="sv-SE"/>
              <a:t>Version 4.0 2021</a:t>
            </a:r>
          </a:p>
        </p:txBody>
      </p:sp>
      <p:pic>
        <p:nvPicPr>
          <p:cNvPr id="6" name="Bildobjekt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672062">
            <a:off x="4970918" y="474176"/>
            <a:ext cx="1250156" cy="17768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03296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Alkohol</a:t>
            </a:r>
          </a:p>
        </p:txBody>
      </p:sp>
      <p:sp>
        <p:nvSpPr>
          <p:cNvPr id="3" name="Platshållare för innehåll 2"/>
          <p:cNvSpPr>
            <a:spLocks noGrp="1"/>
          </p:cNvSpPr>
          <p:nvPr>
            <p:ph idx="1"/>
          </p:nvPr>
        </p:nvSpPr>
        <p:spPr>
          <a:xfrm>
            <a:off x="683569" y="1845734"/>
            <a:ext cx="8064896" cy="4319570"/>
          </a:xfrm>
        </p:spPr>
        <p:txBody>
          <a:bodyPr>
            <a:noAutofit/>
          </a:bodyPr>
          <a:lstStyle/>
          <a:p>
            <a:pPr marL="382588" lvl="1" indent="-296863">
              <a:lnSpc>
                <a:spcPct val="120000"/>
              </a:lnSpc>
              <a:buFont typeface="Wingdings" panose="05000000000000000000" pitchFamily="2" charset="2"/>
              <a:buChar char="§"/>
            </a:pPr>
            <a:r>
              <a:rPr lang="sv-SE" sz="1600" dirty="0"/>
              <a:t>Vi </a:t>
            </a:r>
            <a:r>
              <a:rPr lang="sv-SE" sz="1600" b="1" dirty="0"/>
              <a:t>dricker inte alkohol när vi bär föreningens kläder/utrustning</a:t>
            </a:r>
            <a:r>
              <a:rPr lang="sv-SE" sz="1600" dirty="0"/>
              <a:t>.</a:t>
            </a:r>
          </a:p>
          <a:p>
            <a:pPr marL="382588" lvl="1" indent="-296863">
              <a:lnSpc>
                <a:spcPct val="120000"/>
              </a:lnSpc>
              <a:buFont typeface="Wingdings" panose="05000000000000000000" pitchFamily="2" charset="2"/>
              <a:buChar char="§"/>
            </a:pPr>
            <a:r>
              <a:rPr lang="sv-SE" sz="1600" dirty="0"/>
              <a:t>Vi </a:t>
            </a:r>
            <a:r>
              <a:rPr lang="sv-SE" sz="1600" b="1" dirty="0"/>
              <a:t>dricker inte alkohol på föreningens fester då minderåriga är med</a:t>
            </a:r>
            <a:r>
              <a:rPr lang="sv-SE" sz="1600" dirty="0"/>
              <a:t>.</a:t>
            </a:r>
          </a:p>
          <a:p>
            <a:pPr marL="382588" lvl="1" indent="-296863">
              <a:lnSpc>
                <a:spcPct val="120000"/>
              </a:lnSpc>
              <a:buFont typeface="Wingdings" panose="05000000000000000000" pitchFamily="2" charset="2"/>
              <a:buChar char="§"/>
            </a:pPr>
            <a:r>
              <a:rPr lang="sv-SE" sz="1600" dirty="0"/>
              <a:t>Vi </a:t>
            </a:r>
            <a:r>
              <a:rPr lang="sv-SE" sz="1600" b="1" dirty="0"/>
              <a:t>erbjuder alltid alkoholfria alternativ </a:t>
            </a:r>
            <a:r>
              <a:rPr lang="sv-SE" sz="1600" dirty="0"/>
              <a:t>på våra fester.</a:t>
            </a:r>
          </a:p>
          <a:p>
            <a:pPr marL="382588" lvl="1" indent="-296863">
              <a:lnSpc>
                <a:spcPct val="120000"/>
              </a:lnSpc>
              <a:buFont typeface="Wingdings" panose="05000000000000000000" pitchFamily="2" charset="2"/>
              <a:buChar char="§"/>
            </a:pPr>
            <a:r>
              <a:rPr lang="sv-SE" sz="1600" dirty="0"/>
              <a:t>Vi </a:t>
            </a:r>
            <a:r>
              <a:rPr lang="sv-SE" sz="1600" b="1" dirty="0"/>
              <a:t>uppmanar inte till att fira segrar eller dränka förluster </a:t>
            </a:r>
            <a:r>
              <a:rPr lang="sv-SE" sz="1600" dirty="0"/>
              <a:t>med hjälp av alkohol.</a:t>
            </a:r>
          </a:p>
          <a:p>
            <a:pPr marL="382588" lvl="1" indent="-296863">
              <a:lnSpc>
                <a:spcPct val="120000"/>
              </a:lnSpc>
              <a:buFont typeface="Wingdings" panose="05000000000000000000" pitchFamily="2" charset="2"/>
              <a:buChar char="§"/>
            </a:pPr>
            <a:r>
              <a:rPr lang="sv-SE" sz="1600" dirty="0"/>
              <a:t>Våra </a:t>
            </a:r>
            <a:r>
              <a:rPr lang="sv-SE" sz="1600" b="1" dirty="0"/>
              <a:t>idrottsutövare undviker alkohol under dagen före och under tävling, träningsläger eller match.</a:t>
            </a:r>
          </a:p>
          <a:p>
            <a:pPr marL="382588" lvl="1" indent="-296863">
              <a:lnSpc>
                <a:spcPct val="120000"/>
              </a:lnSpc>
              <a:buFont typeface="Wingdings" panose="05000000000000000000" pitchFamily="2" charset="2"/>
              <a:buChar char="§"/>
            </a:pPr>
            <a:r>
              <a:rPr lang="sv-SE" sz="1600" dirty="0"/>
              <a:t>Våra </a:t>
            </a:r>
            <a:r>
              <a:rPr lang="sv-SE" sz="1600" b="1" dirty="0"/>
              <a:t>ledare och tränare dricker inte alkohol i samband med träningsläger, tävlingar, matcher eller annan verksamhet</a:t>
            </a:r>
            <a:r>
              <a:rPr lang="sv-SE" sz="1600" dirty="0"/>
              <a:t> där man ansvarar för föreningens barn och ungdomar.</a:t>
            </a:r>
          </a:p>
          <a:p>
            <a:pPr marL="382588" lvl="1" indent="-296863">
              <a:lnSpc>
                <a:spcPct val="120000"/>
              </a:lnSpc>
              <a:buFont typeface="Wingdings" panose="05000000000000000000" pitchFamily="2" charset="2"/>
              <a:buChar char="§"/>
            </a:pPr>
            <a:r>
              <a:rPr lang="sv-SE" sz="1600" dirty="0"/>
              <a:t>Vi </a:t>
            </a:r>
            <a:r>
              <a:rPr lang="sv-SE" sz="1600" b="1" dirty="0"/>
              <a:t>undviker alkoholförsäljning </a:t>
            </a:r>
            <a:r>
              <a:rPr lang="sv-SE" sz="1600" dirty="0"/>
              <a:t>vid våra allmänna arrangemang.</a:t>
            </a:r>
          </a:p>
          <a:p>
            <a:pPr marL="382588" lvl="1" indent="-296863">
              <a:lnSpc>
                <a:spcPct val="120000"/>
              </a:lnSpc>
              <a:buFont typeface="Wingdings" panose="05000000000000000000" pitchFamily="2" charset="2"/>
              <a:buChar char="§"/>
            </a:pPr>
            <a:r>
              <a:rPr lang="sv-SE" sz="1600" dirty="0"/>
              <a:t>Vi </a:t>
            </a:r>
            <a:r>
              <a:rPr lang="sv-SE" sz="1600" b="1" dirty="0"/>
              <a:t>är restriktiva vid val av sponsorer </a:t>
            </a:r>
            <a:r>
              <a:rPr lang="sv-SE" sz="1600" dirty="0"/>
              <a:t>som kan uppmuntra, eller på annat sätt leda till ökad alkoholkonsumtion.</a:t>
            </a:r>
          </a:p>
          <a:p>
            <a:pPr marL="382588" lvl="1" indent="-296863">
              <a:lnSpc>
                <a:spcPct val="120000"/>
              </a:lnSpc>
              <a:buFont typeface="Wingdings" panose="05000000000000000000" pitchFamily="2" charset="2"/>
              <a:buChar char="§"/>
            </a:pPr>
            <a:r>
              <a:rPr lang="sv-SE" sz="1600" dirty="0"/>
              <a:t>Vi har </a:t>
            </a:r>
            <a:r>
              <a:rPr lang="sv-SE" sz="1600" b="1" dirty="0"/>
              <a:t>nolltolerans mot alkoholkonsumtion i samband med skjutsning </a:t>
            </a:r>
            <a:r>
              <a:rPr lang="sv-SE" sz="1600" dirty="0"/>
              <a:t>till matcher, träningar och tävlingar. Tänk på att det du druckit kvällen innan kan påverka din körförmåga.</a:t>
            </a:r>
          </a:p>
        </p:txBody>
      </p:sp>
      <p:sp>
        <p:nvSpPr>
          <p:cNvPr id="4" name="Platshållare för sidfot 3"/>
          <p:cNvSpPr>
            <a:spLocks noGrp="1"/>
          </p:cNvSpPr>
          <p:nvPr>
            <p:ph type="ftr" sz="quarter" idx="11"/>
          </p:nvPr>
        </p:nvSpPr>
        <p:spPr/>
        <p:txBody>
          <a:bodyPr/>
          <a:lstStyle/>
          <a:p>
            <a:r>
              <a:rPr lang="sv-SE"/>
              <a:t>Version 4.0 2021</a:t>
            </a: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389937">
            <a:off x="3327624" y="706525"/>
            <a:ext cx="969816" cy="96981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15011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Narkotika och Doping</a:t>
            </a:r>
          </a:p>
        </p:txBody>
      </p:sp>
      <p:sp>
        <p:nvSpPr>
          <p:cNvPr id="3" name="Platshållare för innehåll 2"/>
          <p:cNvSpPr>
            <a:spLocks noGrp="1"/>
          </p:cNvSpPr>
          <p:nvPr>
            <p:ph idx="1"/>
          </p:nvPr>
        </p:nvSpPr>
        <p:spPr/>
        <p:txBody>
          <a:bodyPr/>
          <a:lstStyle/>
          <a:p>
            <a:pPr marL="185738" indent="-185738">
              <a:buFont typeface="Wingdings" panose="05000000000000000000" pitchFamily="2" charset="2"/>
              <a:buChar char="§"/>
            </a:pPr>
            <a:r>
              <a:rPr lang="sv-SE" b="1" dirty="0"/>
              <a:t>Narkotika- och dopingklassade substanser får aldrig förekomma </a:t>
            </a:r>
            <a:r>
              <a:rPr lang="sv-SE" dirty="0"/>
              <a:t>på något sätt i vår verksamhet utan läkarintyg.</a:t>
            </a:r>
          </a:p>
          <a:p>
            <a:pPr marL="185738" indent="-185738">
              <a:buFont typeface="Wingdings" panose="05000000000000000000" pitchFamily="2" charset="2"/>
              <a:buChar char="§"/>
            </a:pPr>
            <a:r>
              <a:rPr lang="sv-SE" b="1" dirty="0"/>
              <a:t>Om man har preparat utskrivna av läkare </a:t>
            </a:r>
            <a:r>
              <a:rPr lang="sv-SE" dirty="0"/>
              <a:t>som innehåller narkotika- eller dopingklassade substanser </a:t>
            </a:r>
            <a:r>
              <a:rPr lang="sv-SE" b="1" dirty="0"/>
              <a:t>söks dispens om nödvändigt</a:t>
            </a:r>
            <a:r>
              <a:rPr lang="sv-SE" dirty="0"/>
              <a:t>.</a:t>
            </a:r>
          </a:p>
          <a:p>
            <a:pPr marL="185738" indent="-185738">
              <a:buFont typeface="Wingdings" panose="05000000000000000000" pitchFamily="2" charset="2"/>
              <a:buChar char="§"/>
            </a:pPr>
            <a:r>
              <a:rPr lang="sv-SE" b="1" dirty="0"/>
              <a:t>Idrottsutövare, tränare och ledare ska hålla sig informerade om vilka regler som  gäller för doping.</a:t>
            </a:r>
          </a:p>
          <a:p>
            <a:pPr marL="185738" indent="-185738">
              <a:buFont typeface="Wingdings" panose="05000000000000000000" pitchFamily="2" charset="2"/>
              <a:buChar char="§"/>
            </a:pPr>
            <a:r>
              <a:rPr lang="sv-SE" b="1" dirty="0"/>
              <a:t>Våra idrottsutövare, ledare och tränare följer Riksidrottsförbundets avrådan från bruk av kosttillskott, annat än på rent medicinska grunder.</a:t>
            </a:r>
          </a:p>
          <a:p>
            <a:endParaRPr lang="sv-SE" dirty="0"/>
          </a:p>
          <a:p>
            <a:r>
              <a:rPr lang="sv-SE" dirty="0"/>
              <a:t>Aktuell dopinglista finns på närmsta apotek eller www.rf.se</a:t>
            </a:r>
          </a:p>
        </p:txBody>
      </p:sp>
      <p:sp>
        <p:nvSpPr>
          <p:cNvPr id="4" name="Platshållare för sidfot 3"/>
          <p:cNvSpPr>
            <a:spLocks noGrp="1"/>
          </p:cNvSpPr>
          <p:nvPr>
            <p:ph type="ftr" sz="quarter" idx="11"/>
          </p:nvPr>
        </p:nvSpPr>
        <p:spPr/>
        <p:txBody>
          <a:bodyPr/>
          <a:lstStyle/>
          <a:p>
            <a:r>
              <a:rPr lang="sv-SE"/>
              <a:t>Version 4.0 2021</a:t>
            </a:r>
          </a:p>
        </p:txBody>
      </p:sp>
    </p:spTree>
    <p:extLst>
      <p:ext uri="{BB962C8B-B14F-4D97-AF65-F5344CB8AC3E}">
        <p14:creationId xmlns:p14="http://schemas.microsoft.com/office/powerpoint/2010/main" val="2082283402"/>
      </p:ext>
    </p:extLst>
  </p:cSld>
  <p:clrMapOvr>
    <a:masterClrMapping/>
  </p:clrMapOvr>
</p:sld>
</file>

<file path=ppt/theme/theme1.xml><?xml version="1.0" encoding="utf-8"?>
<a:theme xmlns:a="http://schemas.openxmlformats.org/drawingml/2006/main" name="Efterhand">
  <a:themeElements>
    <a:clrScheme name="Orangerö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fterhand">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fterhand">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10128</TotalTime>
  <Words>4475</Words>
  <Application>Microsoft Macintosh PowerPoint</Application>
  <PresentationFormat>Bildspel på skärmen (4:3)</PresentationFormat>
  <Paragraphs>583</Paragraphs>
  <Slides>57</Slides>
  <Notes>4</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57</vt:i4>
      </vt:variant>
    </vt:vector>
  </HeadingPairs>
  <TitlesOfParts>
    <vt:vector size="61" baseType="lpstr">
      <vt:lpstr>Calibri</vt:lpstr>
      <vt:lpstr>Calibri Light</vt:lpstr>
      <vt:lpstr>Wingdings</vt:lpstr>
      <vt:lpstr>Efterhand</vt:lpstr>
      <vt:lpstr>Mölndals handbollförening</vt:lpstr>
      <vt:lpstr>Verksamhetsidé</vt:lpstr>
      <vt:lpstr>Organisation</vt:lpstr>
      <vt:lpstr>Frågor/områden vi jobbar med</vt:lpstr>
      <vt:lpstr>MHF och individen</vt:lpstr>
      <vt:lpstr>MHF värdegrund</vt:lpstr>
      <vt:lpstr>ANDT-policy</vt:lpstr>
      <vt:lpstr>Alkohol</vt:lpstr>
      <vt:lpstr>Narkotika och Doping</vt:lpstr>
      <vt:lpstr>Tobak</vt:lpstr>
      <vt:lpstr>Ledarpolicy</vt:lpstr>
      <vt:lpstr>Hur ska en ledare vara?</vt:lpstr>
      <vt:lpstr>Ledare – internt samspel</vt:lpstr>
      <vt:lpstr>Ledare – gruppen och individen</vt:lpstr>
      <vt:lpstr>Ledare i MHF – värdegrunden</vt:lpstr>
      <vt:lpstr>Föräldrapolicy</vt:lpstr>
      <vt:lpstr>Hur ska föräldrar/närstående vara?</vt:lpstr>
      <vt:lpstr>Vad ska/kan man som förälder hjälpa till med?</vt:lpstr>
      <vt:lpstr>Spelarpolicy</vt:lpstr>
      <vt:lpstr>Spelare i MHF</vt:lpstr>
      <vt:lpstr>Spelare – träning och match</vt:lpstr>
      <vt:lpstr>Kamratskap</vt:lpstr>
      <vt:lpstr>Lagmoral</vt:lpstr>
      <vt:lpstr>Handlingsplan</vt:lpstr>
      <vt:lpstr>Handlingsplan – vem ska man kontakta?</vt:lpstr>
      <vt:lpstr>Den röda tråden, Bollskolan (4-7 år)</vt:lpstr>
      <vt:lpstr>Den röda tråden, U8 (8 år)</vt:lpstr>
      <vt:lpstr>Den röda tråden, U9-U11</vt:lpstr>
      <vt:lpstr>Den röda tråden, U9-U11</vt:lpstr>
      <vt:lpstr>Den röda tråden, U9-U11</vt:lpstr>
      <vt:lpstr>Den röda tråden, U12-U14</vt:lpstr>
      <vt:lpstr>Den röda tråden, U12-U14</vt:lpstr>
      <vt:lpstr>Den röda tråden, U12-U14</vt:lpstr>
      <vt:lpstr>Den röda tråden, U12-U14</vt:lpstr>
      <vt:lpstr>Den röda tråden, U15-U16</vt:lpstr>
      <vt:lpstr>Den röda tråden, U17-U19</vt:lpstr>
      <vt:lpstr>Ledarkompetens ungdom</vt:lpstr>
      <vt:lpstr>Rekrytering - alla ledare i MHF</vt:lpstr>
      <vt:lpstr>Ledare A-Pojkar/Flickor</vt:lpstr>
      <vt:lpstr>Årlig genomgång för ALLA medlemmar </vt:lpstr>
      <vt:lpstr>www.molndalshf.se</vt:lpstr>
      <vt:lpstr>Den röda tråden, U9-U11</vt:lpstr>
      <vt:lpstr>Den röda tråden, D-ungdom år 2 (10 år)</vt:lpstr>
      <vt:lpstr>Den röda tråden, D-ungdom</vt:lpstr>
      <vt:lpstr>Den röda tråden, D-ungdom</vt:lpstr>
      <vt:lpstr>Den röda tråden, C-ungdom år 1 (11 år)</vt:lpstr>
      <vt:lpstr>Den röda tråden, C-ungdom år 1</vt:lpstr>
      <vt:lpstr>Den röda tråden, C-ungdom år 1</vt:lpstr>
      <vt:lpstr>Den röda tråden, C-ungdom år 2 (12 år)</vt:lpstr>
      <vt:lpstr>Den röda tråden, C-ungdom år 2</vt:lpstr>
      <vt:lpstr>Den röda tråden, C-ungdom år 2</vt:lpstr>
      <vt:lpstr>Den röda tråden, B-ungdom år 1 &amp; 2 (13-14 år)</vt:lpstr>
      <vt:lpstr>Den röda tråden, B-ungdom år 1 &amp; 2</vt:lpstr>
      <vt:lpstr>Den röda tråden, B-ungdom år 1 &amp; 2</vt:lpstr>
      <vt:lpstr>Den röda tråden, A-ungdom år 1 &amp; 2 (15-16 år)</vt:lpstr>
      <vt:lpstr>Den röda tråden, A-ungdom år 1 &amp; 2</vt:lpstr>
      <vt:lpstr>Den röda tråden, A-ungdom år 1 &amp; 2</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Mölndals handbollsförening</dc:title>
  <dc:creator>Jocke</dc:creator>
  <cp:lastModifiedBy>Niclas Winterquist</cp:lastModifiedBy>
  <cp:revision>133</cp:revision>
  <dcterms:created xsi:type="dcterms:W3CDTF">2013-09-15T10:02:45Z</dcterms:created>
  <dcterms:modified xsi:type="dcterms:W3CDTF">2021-05-03T12:57:58Z</dcterms:modified>
</cp:coreProperties>
</file>