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6"/>
  </p:notesMasterIdLst>
  <p:sldIdLst>
    <p:sldId id="256" r:id="rId2"/>
    <p:sldId id="273" r:id="rId3"/>
    <p:sldId id="274" r:id="rId4"/>
    <p:sldId id="275"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273D291-7BE6-4B56-8BD4-80185CF3B69A}" v="3" dt="2024-04-09T04:50:02.114"/>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94660"/>
  </p:normalViewPr>
  <p:slideViewPr>
    <p:cSldViewPr snapToGrid="0">
      <p:cViewPr varScale="1">
        <p:scale>
          <a:sx n="128" d="100"/>
          <a:sy n="128" d="100"/>
        </p:scale>
        <p:origin x="96" y="4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12" Type="http://schemas.microsoft.com/office/2015/10/relationships/revisionInfo" Target="revisionInfo.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microsoft.com/office/2016/11/relationships/changesInfo" Target="changesInfos/changesInfo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nn-Louise Seger" userId="f5a34512d0bdc520" providerId="LiveId" clId="{B6522118-2B79-47BD-ADE8-5546063B67B4}"/>
    <pc:docChg chg="modSld">
      <pc:chgData name="Ann-Louise Seger" userId="f5a34512d0bdc520" providerId="LiveId" clId="{B6522118-2B79-47BD-ADE8-5546063B67B4}" dt="2024-01-22T18:04:35.764" v="16" actId="20577"/>
      <pc:docMkLst>
        <pc:docMk/>
      </pc:docMkLst>
      <pc:sldChg chg="modSp mod">
        <pc:chgData name="Ann-Louise Seger" userId="f5a34512d0bdc520" providerId="LiveId" clId="{B6522118-2B79-47BD-ADE8-5546063B67B4}" dt="2024-01-22T18:04:35.764" v="16" actId="20577"/>
        <pc:sldMkLst>
          <pc:docMk/>
          <pc:sldMk cId="224387890" sldId="275"/>
        </pc:sldMkLst>
        <pc:spChg chg="mod">
          <ac:chgData name="Ann-Louise Seger" userId="f5a34512d0bdc520" providerId="LiveId" clId="{B6522118-2B79-47BD-ADE8-5546063B67B4}" dt="2024-01-22T18:04:35.764" v="16" actId="20577"/>
          <ac:spMkLst>
            <pc:docMk/>
            <pc:sldMk cId="224387890" sldId="275"/>
            <ac:spMk id="8" creationId="{CFDA4EF7-E5E2-5294-52DF-B6F60C0D75B9}"/>
          </ac:spMkLst>
        </pc:spChg>
      </pc:sldChg>
    </pc:docChg>
  </pc:docChgLst>
  <pc:docChgLst>
    <pc:chgData name="Ann-Louise Seger" userId="f5a34512d0bdc520" providerId="Windows Live" clId="Web-{B273D291-7BE6-4B56-8BD4-80185CF3B69A}"/>
    <pc:docChg chg="modSld">
      <pc:chgData name="Ann-Louise Seger" userId="f5a34512d0bdc520" providerId="Windows Live" clId="Web-{B273D291-7BE6-4B56-8BD4-80185CF3B69A}" dt="2024-04-09T04:50:02.114" v="2" actId="20577"/>
      <pc:docMkLst>
        <pc:docMk/>
      </pc:docMkLst>
      <pc:sldChg chg="modSp">
        <pc:chgData name="Ann-Louise Seger" userId="f5a34512d0bdc520" providerId="Windows Live" clId="Web-{B273D291-7BE6-4B56-8BD4-80185CF3B69A}" dt="2024-04-09T04:50:02.114" v="2" actId="20577"/>
        <pc:sldMkLst>
          <pc:docMk/>
          <pc:sldMk cId="224387890" sldId="275"/>
        </pc:sldMkLst>
        <pc:spChg chg="mod">
          <ac:chgData name="Ann-Louise Seger" userId="f5a34512d0bdc520" providerId="Windows Live" clId="Web-{B273D291-7BE6-4B56-8BD4-80185CF3B69A}" dt="2024-04-09T04:50:02.114" v="2" actId="20577"/>
          <ac:spMkLst>
            <pc:docMk/>
            <pc:sldMk cId="224387890" sldId="275"/>
            <ac:spMk id="8" creationId="{CFDA4EF7-E5E2-5294-52DF-B6F60C0D75B9}"/>
          </ac:spMkLst>
        </pc:spChg>
      </pc:sldChg>
    </pc:docChg>
  </pc:docChgLst>
  <pc:docChgLst>
    <pc:chgData name="Ann-Louise Seger" userId="f5a34512d0bdc520" providerId="Windows Live" clId="Web-{9FBA3462-E6FC-4AD7-B70F-81CD1DAD00F8}"/>
    <pc:docChg chg="modSld">
      <pc:chgData name="Ann-Louise Seger" userId="f5a34512d0bdc520" providerId="Windows Live" clId="Web-{9FBA3462-E6FC-4AD7-B70F-81CD1DAD00F8}" dt="2024-01-17T11:23:28.558" v="30" actId="20577"/>
      <pc:docMkLst>
        <pc:docMk/>
      </pc:docMkLst>
      <pc:sldChg chg="modSp">
        <pc:chgData name="Ann-Louise Seger" userId="f5a34512d0bdc520" providerId="Windows Live" clId="Web-{9FBA3462-E6FC-4AD7-B70F-81CD1DAD00F8}" dt="2024-01-17T11:23:24.761" v="26" actId="20577"/>
        <pc:sldMkLst>
          <pc:docMk/>
          <pc:sldMk cId="463570944" sldId="256"/>
        </pc:sldMkLst>
        <pc:spChg chg="mod">
          <ac:chgData name="Ann-Louise Seger" userId="f5a34512d0bdc520" providerId="Windows Live" clId="Web-{9FBA3462-E6FC-4AD7-B70F-81CD1DAD00F8}" dt="2024-01-17T11:23:24.761" v="26" actId="20577"/>
          <ac:spMkLst>
            <pc:docMk/>
            <pc:sldMk cId="463570944" sldId="256"/>
            <ac:spMk id="2" creationId="{137B9844-E47C-4484-82CA-B77CBB27158A}"/>
          </ac:spMkLst>
        </pc:spChg>
      </pc:sldChg>
      <pc:sldChg chg="modSp">
        <pc:chgData name="Ann-Louise Seger" userId="f5a34512d0bdc520" providerId="Windows Live" clId="Web-{9FBA3462-E6FC-4AD7-B70F-81CD1DAD00F8}" dt="2024-01-17T11:23:28.558" v="30" actId="20577"/>
        <pc:sldMkLst>
          <pc:docMk/>
          <pc:sldMk cId="224387890" sldId="275"/>
        </pc:sldMkLst>
        <pc:spChg chg="mod">
          <ac:chgData name="Ann-Louise Seger" userId="f5a34512d0bdc520" providerId="Windows Live" clId="Web-{9FBA3462-E6FC-4AD7-B70F-81CD1DAD00F8}" dt="2024-01-17T11:23:28.558" v="30" actId="20577"/>
          <ac:spMkLst>
            <pc:docMk/>
            <pc:sldMk cId="224387890" sldId="275"/>
            <ac:spMk id="2" creationId="{78DDF94D-8243-487E-9E57-BA598F4ACC83}"/>
          </ac:spMkLst>
        </pc:spChg>
        <pc:spChg chg="mod">
          <ac:chgData name="Ann-Louise Seger" userId="f5a34512d0bdc520" providerId="Windows Live" clId="Web-{9FBA3462-E6FC-4AD7-B70F-81CD1DAD00F8}" dt="2024-01-17T11:23:09.870" v="24" actId="20577"/>
          <ac:spMkLst>
            <pc:docMk/>
            <pc:sldMk cId="224387890" sldId="275"/>
            <ac:spMk id="8" creationId="{CFDA4EF7-E5E2-5294-52DF-B6F60C0D75B9}"/>
          </ac:spMkLst>
        </pc:spChg>
      </pc:sldChg>
    </pc:docChg>
  </pc:docChgLst>
  <pc:docChgLst>
    <pc:chgData name="Ann-Louise Seger" userId="f5a34512d0bdc520" providerId="Windows Live" clId="Web-{E4606DD7-CC30-48E2-B28C-E75FAB6BDA63}"/>
    <pc:docChg chg="modSld">
      <pc:chgData name="Ann-Louise Seger" userId="f5a34512d0bdc520" providerId="Windows Live" clId="Web-{E4606DD7-CC30-48E2-B28C-E75FAB6BDA63}" dt="2024-01-23T08:03:07.970" v="27" actId="20577"/>
      <pc:docMkLst>
        <pc:docMk/>
      </pc:docMkLst>
      <pc:sldChg chg="modSp">
        <pc:chgData name="Ann-Louise Seger" userId="f5a34512d0bdc520" providerId="Windows Live" clId="Web-{E4606DD7-CC30-48E2-B28C-E75FAB6BDA63}" dt="2024-01-23T08:03:07.970" v="27" actId="20577"/>
        <pc:sldMkLst>
          <pc:docMk/>
          <pc:sldMk cId="224387890" sldId="275"/>
        </pc:sldMkLst>
        <pc:spChg chg="mod">
          <ac:chgData name="Ann-Louise Seger" userId="f5a34512d0bdc520" providerId="Windows Live" clId="Web-{E4606DD7-CC30-48E2-B28C-E75FAB6BDA63}" dt="2024-01-23T08:03:07.970" v="27" actId="20577"/>
          <ac:spMkLst>
            <pc:docMk/>
            <pc:sldMk cId="224387890" sldId="275"/>
            <ac:spMk id="8" creationId="{CFDA4EF7-E5E2-5294-52DF-B6F60C0D75B9}"/>
          </ac:spMkLst>
        </pc:spChg>
      </pc:sldChg>
    </pc:docChg>
  </pc:docChgLst>
  <pc:docChgLst>
    <pc:chgData name="Seger, AnnLouise" userId="b1261dee-05c7-4ca6-a123-b4c329adf352" providerId="ADAL" clId="{CBFF95BA-A376-48DB-96FC-3D325A06D67F}"/>
    <pc:docChg chg="modSld">
      <pc:chgData name="Seger, AnnLouise" userId="b1261dee-05c7-4ca6-a123-b4c329adf352" providerId="ADAL" clId="{CBFF95BA-A376-48DB-96FC-3D325A06D67F}" dt="2023-03-21T11:28:14.691" v="4" actId="12"/>
      <pc:docMkLst>
        <pc:docMk/>
      </pc:docMkLst>
      <pc:sldChg chg="modSp mod">
        <pc:chgData name="Seger, AnnLouise" userId="b1261dee-05c7-4ca6-a123-b4c329adf352" providerId="ADAL" clId="{CBFF95BA-A376-48DB-96FC-3D325A06D67F}" dt="2023-03-21T11:28:04.808" v="2" actId="12"/>
        <pc:sldMkLst>
          <pc:docMk/>
          <pc:sldMk cId="654255165" sldId="273"/>
        </pc:sldMkLst>
        <pc:spChg chg="mod">
          <ac:chgData name="Seger, AnnLouise" userId="b1261dee-05c7-4ca6-a123-b4c329adf352" providerId="ADAL" clId="{CBFF95BA-A376-48DB-96FC-3D325A06D67F}" dt="2023-03-21T11:28:04.808" v="2" actId="12"/>
          <ac:spMkLst>
            <pc:docMk/>
            <pc:sldMk cId="654255165" sldId="273"/>
            <ac:spMk id="8" creationId="{CFDA4EF7-E5E2-5294-52DF-B6F60C0D75B9}"/>
          </ac:spMkLst>
        </pc:spChg>
      </pc:sldChg>
      <pc:sldChg chg="modSp mod">
        <pc:chgData name="Seger, AnnLouise" userId="b1261dee-05c7-4ca6-a123-b4c329adf352" providerId="ADAL" clId="{CBFF95BA-A376-48DB-96FC-3D325A06D67F}" dt="2023-03-21T11:28:14.691" v="4" actId="12"/>
        <pc:sldMkLst>
          <pc:docMk/>
          <pc:sldMk cId="99675386" sldId="274"/>
        </pc:sldMkLst>
        <pc:spChg chg="mod">
          <ac:chgData name="Seger, AnnLouise" userId="b1261dee-05c7-4ca6-a123-b4c329adf352" providerId="ADAL" clId="{CBFF95BA-A376-48DB-96FC-3D325A06D67F}" dt="2023-03-21T11:28:14.691" v="4" actId="12"/>
          <ac:spMkLst>
            <pc:docMk/>
            <pc:sldMk cId="99675386" sldId="274"/>
            <ac:spMk id="8" creationId="{CFDA4EF7-E5E2-5294-52DF-B6F60C0D75B9}"/>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CF487A1-474F-4383-B644-D00752FF04FE}" type="datetimeFigureOut">
              <a:rPr lang="en-US" smtClean="0"/>
              <a:t>4/8/2024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B4C9CFE-C80C-4CCB-88EA-0F25EE49CE92}" type="slidenum">
              <a:rPr lang="en-US" smtClean="0"/>
              <a:t>‹#›</a:t>
            </a:fld>
            <a:endParaRPr lang="en-US"/>
          </a:p>
        </p:txBody>
      </p:sp>
    </p:spTree>
    <p:extLst>
      <p:ext uri="{BB962C8B-B14F-4D97-AF65-F5344CB8AC3E}">
        <p14:creationId xmlns:p14="http://schemas.microsoft.com/office/powerpoint/2010/main" val="337442367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111B49-D109-481F-87F8-4DCFF684B8A3}"/>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D980FC89-BDCE-4477-A155-B32104E1271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6B022992-DDEC-4733-8CC3-B72F2004FD60}"/>
              </a:ext>
            </a:extLst>
          </p:cNvPr>
          <p:cNvSpPr>
            <a:spLocks noGrp="1"/>
          </p:cNvSpPr>
          <p:nvPr>
            <p:ph type="dt" sz="half" idx="10"/>
          </p:nvPr>
        </p:nvSpPr>
        <p:spPr/>
        <p:txBody>
          <a:bodyPr/>
          <a:lstStyle/>
          <a:p>
            <a:fld id="{1F523C92-A9D3-4BC0-950C-30325D402DC6}" type="datetimeFigureOut">
              <a:rPr lang="en-US" smtClean="0"/>
              <a:t>4/8/2024</a:t>
            </a:fld>
            <a:endParaRPr lang="en-US"/>
          </a:p>
        </p:txBody>
      </p:sp>
      <p:sp>
        <p:nvSpPr>
          <p:cNvPr id="5" name="Footer Placeholder 4">
            <a:extLst>
              <a:ext uri="{FF2B5EF4-FFF2-40B4-BE49-F238E27FC236}">
                <a16:creationId xmlns:a16="http://schemas.microsoft.com/office/drawing/2014/main" id="{9D78325B-C79A-4BA7-88A0-D70C893D65B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3A47035-5F40-4C3F-8809-94893006DE26}"/>
              </a:ext>
            </a:extLst>
          </p:cNvPr>
          <p:cNvSpPr>
            <a:spLocks noGrp="1"/>
          </p:cNvSpPr>
          <p:nvPr>
            <p:ph type="sldNum" sz="quarter" idx="12"/>
          </p:nvPr>
        </p:nvSpPr>
        <p:spPr/>
        <p:txBody>
          <a:bodyPr/>
          <a:lstStyle/>
          <a:p>
            <a:fld id="{582EACEA-304B-4C18-A38E-53D78D62877F}" type="slidenum">
              <a:rPr lang="en-US" smtClean="0"/>
              <a:t>‹#›</a:t>
            </a:fld>
            <a:endParaRPr lang="en-US"/>
          </a:p>
        </p:txBody>
      </p:sp>
    </p:spTree>
    <p:extLst>
      <p:ext uri="{BB962C8B-B14F-4D97-AF65-F5344CB8AC3E}">
        <p14:creationId xmlns:p14="http://schemas.microsoft.com/office/powerpoint/2010/main" val="12794012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917585-5BD5-4CCC-969D-46F5A4F80BD4}"/>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900F016D-9325-4E00-81AB-88A2777C4E23}"/>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A22E1B6-9F63-48D4-836A-3D8BEA2132A5}"/>
              </a:ext>
            </a:extLst>
          </p:cNvPr>
          <p:cNvSpPr>
            <a:spLocks noGrp="1"/>
          </p:cNvSpPr>
          <p:nvPr>
            <p:ph type="dt" sz="half" idx="10"/>
          </p:nvPr>
        </p:nvSpPr>
        <p:spPr/>
        <p:txBody>
          <a:bodyPr/>
          <a:lstStyle/>
          <a:p>
            <a:fld id="{1F523C92-A9D3-4BC0-950C-30325D402DC6}" type="datetimeFigureOut">
              <a:rPr lang="en-US" smtClean="0"/>
              <a:t>4/8/2024</a:t>
            </a:fld>
            <a:endParaRPr lang="en-US"/>
          </a:p>
        </p:txBody>
      </p:sp>
      <p:sp>
        <p:nvSpPr>
          <p:cNvPr id="5" name="Footer Placeholder 4">
            <a:extLst>
              <a:ext uri="{FF2B5EF4-FFF2-40B4-BE49-F238E27FC236}">
                <a16:creationId xmlns:a16="http://schemas.microsoft.com/office/drawing/2014/main" id="{CD59C879-5A08-486A-A318-B223BA70C73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97C039B-0E23-4CD6-8E19-933B133499D8}"/>
              </a:ext>
            </a:extLst>
          </p:cNvPr>
          <p:cNvSpPr>
            <a:spLocks noGrp="1"/>
          </p:cNvSpPr>
          <p:nvPr>
            <p:ph type="sldNum" sz="quarter" idx="12"/>
          </p:nvPr>
        </p:nvSpPr>
        <p:spPr/>
        <p:txBody>
          <a:bodyPr/>
          <a:lstStyle/>
          <a:p>
            <a:fld id="{582EACEA-304B-4C18-A38E-53D78D62877F}" type="slidenum">
              <a:rPr lang="en-US" smtClean="0"/>
              <a:t>‹#›</a:t>
            </a:fld>
            <a:endParaRPr lang="en-US"/>
          </a:p>
        </p:txBody>
      </p:sp>
    </p:spTree>
    <p:extLst>
      <p:ext uri="{BB962C8B-B14F-4D97-AF65-F5344CB8AC3E}">
        <p14:creationId xmlns:p14="http://schemas.microsoft.com/office/powerpoint/2010/main" val="312838841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948FB918-B9A4-48C4-92D6-FE0A27D2C039}"/>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3E7E192B-015F-4EDC-97CD-C9FBC47B80BA}"/>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D76D3BD-8800-4555-B81D-D36D16BA1ED2}"/>
              </a:ext>
            </a:extLst>
          </p:cNvPr>
          <p:cNvSpPr>
            <a:spLocks noGrp="1"/>
          </p:cNvSpPr>
          <p:nvPr>
            <p:ph type="dt" sz="half" idx="10"/>
          </p:nvPr>
        </p:nvSpPr>
        <p:spPr/>
        <p:txBody>
          <a:bodyPr/>
          <a:lstStyle/>
          <a:p>
            <a:fld id="{1F523C92-A9D3-4BC0-950C-30325D402DC6}" type="datetimeFigureOut">
              <a:rPr lang="en-US" smtClean="0"/>
              <a:t>4/8/2024</a:t>
            </a:fld>
            <a:endParaRPr lang="en-US"/>
          </a:p>
        </p:txBody>
      </p:sp>
      <p:sp>
        <p:nvSpPr>
          <p:cNvPr id="5" name="Footer Placeholder 4">
            <a:extLst>
              <a:ext uri="{FF2B5EF4-FFF2-40B4-BE49-F238E27FC236}">
                <a16:creationId xmlns:a16="http://schemas.microsoft.com/office/drawing/2014/main" id="{AE33C4B1-C4A1-46AC-945A-292F9D09967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85FF6C0-9C4B-4603-8234-D5AEB99BD4C8}"/>
              </a:ext>
            </a:extLst>
          </p:cNvPr>
          <p:cNvSpPr>
            <a:spLocks noGrp="1"/>
          </p:cNvSpPr>
          <p:nvPr>
            <p:ph type="sldNum" sz="quarter" idx="12"/>
          </p:nvPr>
        </p:nvSpPr>
        <p:spPr/>
        <p:txBody>
          <a:bodyPr/>
          <a:lstStyle/>
          <a:p>
            <a:fld id="{582EACEA-304B-4C18-A38E-53D78D62877F}" type="slidenum">
              <a:rPr lang="en-US" smtClean="0"/>
              <a:t>‹#›</a:t>
            </a:fld>
            <a:endParaRPr lang="en-US"/>
          </a:p>
        </p:txBody>
      </p:sp>
    </p:spTree>
    <p:extLst>
      <p:ext uri="{BB962C8B-B14F-4D97-AF65-F5344CB8AC3E}">
        <p14:creationId xmlns:p14="http://schemas.microsoft.com/office/powerpoint/2010/main" val="561722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A1B6A6-FF44-4960-8118-3BA4235ADDF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07572DA-6F8B-4EE8-B2D4-7D2015849A73}"/>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B2C3C3D-89F6-43FB-AE05-BC50576129A9}"/>
              </a:ext>
            </a:extLst>
          </p:cNvPr>
          <p:cNvSpPr>
            <a:spLocks noGrp="1"/>
          </p:cNvSpPr>
          <p:nvPr>
            <p:ph type="dt" sz="half" idx="10"/>
          </p:nvPr>
        </p:nvSpPr>
        <p:spPr/>
        <p:txBody>
          <a:bodyPr/>
          <a:lstStyle/>
          <a:p>
            <a:fld id="{1F523C92-A9D3-4BC0-950C-30325D402DC6}" type="datetimeFigureOut">
              <a:rPr lang="en-US" smtClean="0"/>
              <a:t>4/8/2024</a:t>
            </a:fld>
            <a:endParaRPr lang="en-US"/>
          </a:p>
        </p:txBody>
      </p:sp>
      <p:sp>
        <p:nvSpPr>
          <p:cNvPr id="5" name="Footer Placeholder 4">
            <a:extLst>
              <a:ext uri="{FF2B5EF4-FFF2-40B4-BE49-F238E27FC236}">
                <a16:creationId xmlns:a16="http://schemas.microsoft.com/office/drawing/2014/main" id="{B618A3C5-E695-48E8-94AB-0B4A8637F1B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286D8D7-A9FC-4225-BB43-B3FAE03E2439}"/>
              </a:ext>
            </a:extLst>
          </p:cNvPr>
          <p:cNvSpPr>
            <a:spLocks noGrp="1"/>
          </p:cNvSpPr>
          <p:nvPr>
            <p:ph type="sldNum" sz="quarter" idx="12"/>
          </p:nvPr>
        </p:nvSpPr>
        <p:spPr/>
        <p:txBody>
          <a:bodyPr/>
          <a:lstStyle/>
          <a:p>
            <a:fld id="{582EACEA-304B-4C18-A38E-53D78D62877F}" type="slidenum">
              <a:rPr lang="en-US" smtClean="0"/>
              <a:t>‹#›</a:t>
            </a:fld>
            <a:endParaRPr lang="en-US"/>
          </a:p>
        </p:txBody>
      </p:sp>
    </p:spTree>
    <p:extLst>
      <p:ext uri="{BB962C8B-B14F-4D97-AF65-F5344CB8AC3E}">
        <p14:creationId xmlns:p14="http://schemas.microsoft.com/office/powerpoint/2010/main" val="14563367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8DFB49-1FAC-42F4-A724-B528A98D77D5}"/>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52167E0D-8114-48D4-BC46-E9F709BFCA0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AF6E9BCC-C917-4D89-A8D8-46AC5151364B}"/>
              </a:ext>
            </a:extLst>
          </p:cNvPr>
          <p:cNvSpPr>
            <a:spLocks noGrp="1"/>
          </p:cNvSpPr>
          <p:nvPr>
            <p:ph type="dt" sz="half" idx="10"/>
          </p:nvPr>
        </p:nvSpPr>
        <p:spPr/>
        <p:txBody>
          <a:bodyPr/>
          <a:lstStyle/>
          <a:p>
            <a:fld id="{1F523C92-A9D3-4BC0-950C-30325D402DC6}" type="datetimeFigureOut">
              <a:rPr lang="en-US" smtClean="0"/>
              <a:t>4/8/2024</a:t>
            </a:fld>
            <a:endParaRPr lang="en-US"/>
          </a:p>
        </p:txBody>
      </p:sp>
      <p:sp>
        <p:nvSpPr>
          <p:cNvPr id="5" name="Footer Placeholder 4">
            <a:extLst>
              <a:ext uri="{FF2B5EF4-FFF2-40B4-BE49-F238E27FC236}">
                <a16:creationId xmlns:a16="http://schemas.microsoft.com/office/drawing/2014/main" id="{AC477BAA-A2F5-4EC0-AF8A-CE72B237D5A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D6E2F04-B5A5-49E2-911A-429C8C4D8335}"/>
              </a:ext>
            </a:extLst>
          </p:cNvPr>
          <p:cNvSpPr>
            <a:spLocks noGrp="1"/>
          </p:cNvSpPr>
          <p:nvPr>
            <p:ph type="sldNum" sz="quarter" idx="12"/>
          </p:nvPr>
        </p:nvSpPr>
        <p:spPr/>
        <p:txBody>
          <a:bodyPr/>
          <a:lstStyle/>
          <a:p>
            <a:fld id="{582EACEA-304B-4C18-A38E-53D78D62877F}" type="slidenum">
              <a:rPr lang="en-US" smtClean="0"/>
              <a:t>‹#›</a:t>
            </a:fld>
            <a:endParaRPr lang="en-US"/>
          </a:p>
        </p:txBody>
      </p:sp>
    </p:spTree>
    <p:extLst>
      <p:ext uri="{BB962C8B-B14F-4D97-AF65-F5344CB8AC3E}">
        <p14:creationId xmlns:p14="http://schemas.microsoft.com/office/powerpoint/2010/main" val="361891082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930E54-38C6-48DE-B92D-9853BA901DF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3BD46945-C531-4FE8-BC5A-35645503B370}"/>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96128DBF-3080-42A0-A945-08B8897B7615}"/>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B9AB862A-5E79-408A-A8DB-2CAC22AD31EE}"/>
              </a:ext>
            </a:extLst>
          </p:cNvPr>
          <p:cNvSpPr>
            <a:spLocks noGrp="1"/>
          </p:cNvSpPr>
          <p:nvPr>
            <p:ph type="dt" sz="half" idx="10"/>
          </p:nvPr>
        </p:nvSpPr>
        <p:spPr/>
        <p:txBody>
          <a:bodyPr/>
          <a:lstStyle/>
          <a:p>
            <a:fld id="{1F523C92-A9D3-4BC0-950C-30325D402DC6}" type="datetimeFigureOut">
              <a:rPr lang="en-US" smtClean="0"/>
              <a:t>4/8/2024</a:t>
            </a:fld>
            <a:endParaRPr lang="en-US"/>
          </a:p>
        </p:txBody>
      </p:sp>
      <p:sp>
        <p:nvSpPr>
          <p:cNvPr id="6" name="Footer Placeholder 5">
            <a:extLst>
              <a:ext uri="{FF2B5EF4-FFF2-40B4-BE49-F238E27FC236}">
                <a16:creationId xmlns:a16="http://schemas.microsoft.com/office/drawing/2014/main" id="{EA99D758-F058-41AF-8C22-4091597D42E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310492A-29C8-46B6-A6BC-7D310B43AD1C}"/>
              </a:ext>
            </a:extLst>
          </p:cNvPr>
          <p:cNvSpPr>
            <a:spLocks noGrp="1"/>
          </p:cNvSpPr>
          <p:nvPr>
            <p:ph type="sldNum" sz="quarter" idx="12"/>
          </p:nvPr>
        </p:nvSpPr>
        <p:spPr/>
        <p:txBody>
          <a:bodyPr/>
          <a:lstStyle/>
          <a:p>
            <a:fld id="{582EACEA-304B-4C18-A38E-53D78D62877F}" type="slidenum">
              <a:rPr lang="en-US" smtClean="0"/>
              <a:t>‹#›</a:t>
            </a:fld>
            <a:endParaRPr lang="en-US"/>
          </a:p>
        </p:txBody>
      </p:sp>
    </p:spTree>
    <p:extLst>
      <p:ext uri="{BB962C8B-B14F-4D97-AF65-F5344CB8AC3E}">
        <p14:creationId xmlns:p14="http://schemas.microsoft.com/office/powerpoint/2010/main" val="27510426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EC6A6B-346B-4F66-9101-733E8861C06F}"/>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426DF67C-3AEA-4043-8620-892D26152D9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1EB3CF78-262B-417F-B1DD-145F29983AD6}"/>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D6E8964D-C96B-40A9-AB74-D9B575339DA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446AFBA8-1ACC-43EF-9B39-BB1E6200A23F}"/>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9CDB2443-E2DD-443E-AD42-CBB5A8A611D2}"/>
              </a:ext>
            </a:extLst>
          </p:cNvPr>
          <p:cNvSpPr>
            <a:spLocks noGrp="1"/>
          </p:cNvSpPr>
          <p:nvPr>
            <p:ph type="dt" sz="half" idx="10"/>
          </p:nvPr>
        </p:nvSpPr>
        <p:spPr/>
        <p:txBody>
          <a:bodyPr/>
          <a:lstStyle/>
          <a:p>
            <a:fld id="{1F523C92-A9D3-4BC0-950C-30325D402DC6}" type="datetimeFigureOut">
              <a:rPr lang="en-US" smtClean="0"/>
              <a:t>4/8/2024</a:t>
            </a:fld>
            <a:endParaRPr lang="en-US"/>
          </a:p>
        </p:txBody>
      </p:sp>
      <p:sp>
        <p:nvSpPr>
          <p:cNvPr id="8" name="Footer Placeholder 7">
            <a:extLst>
              <a:ext uri="{FF2B5EF4-FFF2-40B4-BE49-F238E27FC236}">
                <a16:creationId xmlns:a16="http://schemas.microsoft.com/office/drawing/2014/main" id="{AD1895D6-A397-4EB8-98CC-BEBABD5A495D}"/>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B2763A1C-089F-4891-9F07-492A1BD4B109}"/>
              </a:ext>
            </a:extLst>
          </p:cNvPr>
          <p:cNvSpPr>
            <a:spLocks noGrp="1"/>
          </p:cNvSpPr>
          <p:nvPr>
            <p:ph type="sldNum" sz="quarter" idx="12"/>
          </p:nvPr>
        </p:nvSpPr>
        <p:spPr/>
        <p:txBody>
          <a:bodyPr/>
          <a:lstStyle/>
          <a:p>
            <a:fld id="{582EACEA-304B-4C18-A38E-53D78D62877F}" type="slidenum">
              <a:rPr lang="en-US" smtClean="0"/>
              <a:t>‹#›</a:t>
            </a:fld>
            <a:endParaRPr lang="en-US"/>
          </a:p>
        </p:txBody>
      </p:sp>
    </p:spTree>
    <p:extLst>
      <p:ext uri="{BB962C8B-B14F-4D97-AF65-F5344CB8AC3E}">
        <p14:creationId xmlns:p14="http://schemas.microsoft.com/office/powerpoint/2010/main" val="129024119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F43F77-D691-4607-B9AE-12749D5474E1}"/>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71DEF877-CB74-4C90-B40E-5FF2BCE9C717}"/>
              </a:ext>
            </a:extLst>
          </p:cNvPr>
          <p:cNvSpPr>
            <a:spLocks noGrp="1"/>
          </p:cNvSpPr>
          <p:nvPr>
            <p:ph type="dt" sz="half" idx="10"/>
          </p:nvPr>
        </p:nvSpPr>
        <p:spPr/>
        <p:txBody>
          <a:bodyPr/>
          <a:lstStyle/>
          <a:p>
            <a:fld id="{1F523C92-A9D3-4BC0-950C-30325D402DC6}" type="datetimeFigureOut">
              <a:rPr lang="en-US" smtClean="0"/>
              <a:t>4/8/2024</a:t>
            </a:fld>
            <a:endParaRPr lang="en-US"/>
          </a:p>
        </p:txBody>
      </p:sp>
      <p:sp>
        <p:nvSpPr>
          <p:cNvPr id="4" name="Footer Placeholder 3">
            <a:extLst>
              <a:ext uri="{FF2B5EF4-FFF2-40B4-BE49-F238E27FC236}">
                <a16:creationId xmlns:a16="http://schemas.microsoft.com/office/drawing/2014/main" id="{C827E2C9-BA60-4F9E-928F-3E24D51BEC29}"/>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A47763DD-5359-4C1B-8BC9-590A8B8D44FB}"/>
              </a:ext>
            </a:extLst>
          </p:cNvPr>
          <p:cNvSpPr>
            <a:spLocks noGrp="1"/>
          </p:cNvSpPr>
          <p:nvPr>
            <p:ph type="sldNum" sz="quarter" idx="12"/>
          </p:nvPr>
        </p:nvSpPr>
        <p:spPr/>
        <p:txBody>
          <a:bodyPr/>
          <a:lstStyle/>
          <a:p>
            <a:fld id="{582EACEA-304B-4C18-A38E-53D78D62877F}" type="slidenum">
              <a:rPr lang="en-US" smtClean="0"/>
              <a:t>‹#›</a:t>
            </a:fld>
            <a:endParaRPr lang="en-US"/>
          </a:p>
        </p:txBody>
      </p:sp>
    </p:spTree>
    <p:extLst>
      <p:ext uri="{BB962C8B-B14F-4D97-AF65-F5344CB8AC3E}">
        <p14:creationId xmlns:p14="http://schemas.microsoft.com/office/powerpoint/2010/main" val="219694843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203D829-FC24-452D-88F6-8DA460F104E9}"/>
              </a:ext>
            </a:extLst>
          </p:cNvPr>
          <p:cNvSpPr>
            <a:spLocks noGrp="1"/>
          </p:cNvSpPr>
          <p:nvPr>
            <p:ph type="dt" sz="half" idx="10"/>
          </p:nvPr>
        </p:nvSpPr>
        <p:spPr/>
        <p:txBody>
          <a:bodyPr/>
          <a:lstStyle/>
          <a:p>
            <a:fld id="{1F523C92-A9D3-4BC0-950C-30325D402DC6}" type="datetimeFigureOut">
              <a:rPr lang="en-US" smtClean="0"/>
              <a:t>4/8/2024</a:t>
            </a:fld>
            <a:endParaRPr lang="en-US"/>
          </a:p>
        </p:txBody>
      </p:sp>
      <p:sp>
        <p:nvSpPr>
          <p:cNvPr id="3" name="Footer Placeholder 2">
            <a:extLst>
              <a:ext uri="{FF2B5EF4-FFF2-40B4-BE49-F238E27FC236}">
                <a16:creationId xmlns:a16="http://schemas.microsoft.com/office/drawing/2014/main" id="{ED500984-C703-4D18-8A63-E453F503A2EA}"/>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F4040387-11C4-4B7B-B8F2-2FA4E1C5C36F}"/>
              </a:ext>
            </a:extLst>
          </p:cNvPr>
          <p:cNvSpPr>
            <a:spLocks noGrp="1"/>
          </p:cNvSpPr>
          <p:nvPr>
            <p:ph type="sldNum" sz="quarter" idx="12"/>
          </p:nvPr>
        </p:nvSpPr>
        <p:spPr/>
        <p:txBody>
          <a:bodyPr/>
          <a:lstStyle/>
          <a:p>
            <a:fld id="{582EACEA-304B-4C18-A38E-53D78D62877F}" type="slidenum">
              <a:rPr lang="en-US" smtClean="0"/>
              <a:t>‹#›</a:t>
            </a:fld>
            <a:endParaRPr lang="en-US"/>
          </a:p>
        </p:txBody>
      </p:sp>
    </p:spTree>
    <p:extLst>
      <p:ext uri="{BB962C8B-B14F-4D97-AF65-F5344CB8AC3E}">
        <p14:creationId xmlns:p14="http://schemas.microsoft.com/office/powerpoint/2010/main" val="323173042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4D58A9-A972-441B-B459-5FF7DC0DB90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06C1C877-7A7F-416C-A2CE-7F06F9F0425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34F07FB6-9546-41CA-B64A-6318EE6D6A6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91A34B9-4B44-478D-89FD-B285DCE24524}"/>
              </a:ext>
            </a:extLst>
          </p:cNvPr>
          <p:cNvSpPr>
            <a:spLocks noGrp="1"/>
          </p:cNvSpPr>
          <p:nvPr>
            <p:ph type="dt" sz="half" idx="10"/>
          </p:nvPr>
        </p:nvSpPr>
        <p:spPr/>
        <p:txBody>
          <a:bodyPr/>
          <a:lstStyle/>
          <a:p>
            <a:fld id="{1F523C92-A9D3-4BC0-950C-30325D402DC6}" type="datetimeFigureOut">
              <a:rPr lang="en-US" smtClean="0"/>
              <a:t>4/8/2024</a:t>
            </a:fld>
            <a:endParaRPr lang="en-US"/>
          </a:p>
        </p:txBody>
      </p:sp>
      <p:sp>
        <p:nvSpPr>
          <p:cNvPr id="6" name="Footer Placeholder 5">
            <a:extLst>
              <a:ext uri="{FF2B5EF4-FFF2-40B4-BE49-F238E27FC236}">
                <a16:creationId xmlns:a16="http://schemas.microsoft.com/office/drawing/2014/main" id="{1323B238-4A42-438D-8A54-C07AA77E4CF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614964D-417F-4AA6-8543-E6855E8C66DE}"/>
              </a:ext>
            </a:extLst>
          </p:cNvPr>
          <p:cNvSpPr>
            <a:spLocks noGrp="1"/>
          </p:cNvSpPr>
          <p:nvPr>
            <p:ph type="sldNum" sz="quarter" idx="12"/>
          </p:nvPr>
        </p:nvSpPr>
        <p:spPr/>
        <p:txBody>
          <a:bodyPr/>
          <a:lstStyle/>
          <a:p>
            <a:fld id="{582EACEA-304B-4C18-A38E-53D78D62877F}" type="slidenum">
              <a:rPr lang="en-US" smtClean="0"/>
              <a:t>‹#›</a:t>
            </a:fld>
            <a:endParaRPr lang="en-US"/>
          </a:p>
        </p:txBody>
      </p:sp>
    </p:spTree>
    <p:extLst>
      <p:ext uri="{BB962C8B-B14F-4D97-AF65-F5344CB8AC3E}">
        <p14:creationId xmlns:p14="http://schemas.microsoft.com/office/powerpoint/2010/main" val="7180154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B6D2DA-A835-47F1-A5C9-5B2384E3012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AA4C9E31-E3B9-4721-89DC-459C08B4F61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AFCFD802-D3B7-4B13-A4C9-3DECF44D967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9F76754-60E6-4E9C-8F62-AB5198C32B45}"/>
              </a:ext>
            </a:extLst>
          </p:cNvPr>
          <p:cNvSpPr>
            <a:spLocks noGrp="1"/>
          </p:cNvSpPr>
          <p:nvPr>
            <p:ph type="dt" sz="half" idx="10"/>
          </p:nvPr>
        </p:nvSpPr>
        <p:spPr/>
        <p:txBody>
          <a:bodyPr/>
          <a:lstStyle/>
          <a:p>
            <a:fld id="{1F523C92-A9D3-4BC0-950C-30325D402DC6}" type="datetimeFigureOut">
              <a:rPr lang="en-US" smtClean="0"/>
              <a:t>4/8/2024</a:t>
            </a:fld>
            <a:endParaRPr lang="en-US"/>
          </a:p>
        </p:txBody>
      </p:sp>
      <p:sp>
        <p:nvSpPr>
          <p:cNvPr id="6" name="Footer Placeholder 5">
            <a:extLst>
              <a:ext uri="{FF2B5EF4-FFF2-40B4-BE49-F238E27FC236}">
                <a16:creationId xmlns:a16="http://schemas.microsoft.com/office/drawing/2014/main" id="{C88D2BC8-2E5B-41F8-B983-5CAC87339AE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697E72D-08EE-42AF-BDCE-FA5725C5D72F}"/>
              </a:ext>
            </a:extLst>
          </p:cNvPr>
          <p:cNvSpPr>
            <a:spLocks noGrp="1"/>
          </p:cNvSpPr>
          <p:nvPr>
            <p:ph type="sldNum" sz="quarter" idx="12"/>
          </p:nvPr>
        </p:nvSpPr>
        <p:spPr/>
        <p:txBody>
          <a:bodyPr/>
          <a:lstStyle/>
          <a:p>
            <a:fld id="{582EACEA-304B-4C18-A38E-53D78D62877F}" type="slidenum">
              <a:rPr lang="en-US" smtClean="0"/>
              <a:t>‹#›</a:t>
            </a:fld>
            <a:endParaRPr lang="en-US"/>
          </a:p>
        </p:txBody>
      </p:sp>
    </p:spTree>
    <p:extLst>
      <p:ext uri="{BB962C8B-B14F-4D97-AF65-F5344CB8AC3E}">
        <p14:creationId xmlns:p14="http://schemas.microsoft.com/office/powerpoint/2010/main" val="5983423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A939D1C9-75ED-41DD-9F7A-6D712A48CD3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BFCC36C0-9CFB-422D-BE0A-8701E02AF4E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88CCBAF-7134-4B14-ABA7-07CE5780D1C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F523C92-A9D3-4BC0-950C-30325D402DC6}" type="datetimeFigureOut">
              <a:rPr lang="en-US" smtClean="0"/>
              <a:t>4/8/2024</a:t>
            </a:fld>
            <a:endParaRPr lang="en-US"/>
          </a:p>
        </p:txBody>
      </p:sp>
      <p:sp>
        <p:nvSpPr>
          <p:cNvPr id="5" name="Footer Placeholder 4">
            <a:extLst>
              <a:ext uri="{FF2B5EF4-FFF2-40B4-BE49-F238E27FC236}">
                <a16:creationId xmlns:a16="http://schemas.microsoft.com/office/drawing/2014/main" id="{87946C72-EA7A-46BC-A40A-C4D467340ED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5DD4AC94-14BD-4E33-9B07-5532E39B283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82EACEA-304B-4C18-A38E-53D78D62877F}" type="slidenum">
              <a:rPr lang="en-US" smtClean="0"/>
              <a:t>‹#›</a:t>
            </a:fld>
            <a:endParaRPr lang="en-US"/>
          </a:p>
        </p:txBody>
      </p:sp>
    </p:spTree>
    <p:extLst>
      <p:ext uri="{BB962C8B-B14F-4D97-AF65-F5344CB8AC3E}">
        <p14:creationId xmlns:p14="http://schemas.microsoft.com/office/powerpoint/2010/main" val="6703384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7B9844-E47C-4484-82CA-B77CBB27158A}"/>
              </a:ext>
            </a:extLst>
          </p:cNvPr>
          <p:cNvSpPr>
            <a:spLocks noGrp="1"/>
          </p:cNvSpPr>
          <p:nvPr>
            <p:ph type="title"/>
          </p:nvPr>
        </p:nvSpPr>
        <p:spPr>
          <a:xfrm>
            <a:off x="5281125" y="2296562"/>
            <a:ext cx="6371253" cy="1325563"/>
          </a:xfrm>
          <a:noFill/>
        </p:spPr>
        <p:txBody>
          <a:bodyPr>
            <a:normAutofit/>
          </a:bodyPr>
          <a:lstStyle/>
          <a:p>
            <a:pPr algn="ctr"/>
            <a:r>
              <a:rPr lang="sv-SE" sz="8000" dirty="0"/>
              <a:t>Årsmöte</a:t>
            </a:r>
            <a:endParaRPr lang="en-US" sz="4000" dirty="0">
              <a:latin typeface="+mn-lt"/>
            </a:endParaRPr>
          </a:p>
        </p:txBody>
      </p:sp>
      <p:pic>
        <p:nvPicPr>
          <p:cNvPr id="11" name="Content Placeholder 10" descr="Logo&#10;&#10;Description automatically generated">
            <a:extLst>
              <a:ext uri="{FF2B5EF4-FFF2-40B4-BE49-F238E27FC236}">
                <a16:creationId xmlns:a16="http://schemas.microsoft.com/office/drawing/2014/main" id="{D799E8DF-2A7A-4710-9856-ABEB6DF4F703}"/>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391459" y="276742"/>
            <a:ext cx="4798849" cy="6308378"/>
          </a:xfrm>
        </p:spPr>
      </p:pic>
    </p:spTree>
    <p:extLst>
      <p:ext uri="{BB962C8B-B14F-4D97-AF65-F5344CB8AC3E}">
        <p14:creationId xmlns:p14="http://schemas.microsoft.com/office/powerpoint/2010/main" val="46357094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DDF94D-8243-487E-9E57-BA598F4ACC83}"/>
              </a:ext>
            </a:extLst>
          </p:cNvPr>
          <p:cNvSpPr>
            <a:spLocks noGrp="1"/>
          </p:cNvSpPr>
          <p:nvPr>
            <p:ph type="title"/>
          </p:nvPr>
        </p:nvSpPr>
        <p:spPr>
          <a:xfrm>
            <a:off x="2128001" y="365125"/>
            <a:ext cx="7770845" cy="1325563"/>
          </a:xfrm>
        </p:spPr>
        <p:txBody>
          <a:bodyPr/>
          <a:lstStyle/>
          <a:p>
            <a:r>
              <a:rPr lang="sv-SE" dirty="0"/>
              <a:t>Årsmöte</a:t>
            </a:r>
            <a:endParaRPr lang="en-US" dirty="0">
              <a:latin typeface="+mn-lt"/>
            </a:endParaRPr>
          </a:p>
        </p:txBody>
      </p:sp>
      <p:pic>
        <p:nvPicPr>
          <p:cNvPr id="5" name="Content Placeholder 4" descr="Logo&#10;&#10;Description automatically generated">
            <a:extLst>
              <a:ext uri="{FF2B5EF4-FFF2-40B4-BE49-F238E27FC236}">
                <a16:creationId xmlns:a16="http://schemas.microsoft.com/office/drawing/2014/main" id="{D567B0B8-7AB7-4E85-AC47-EBF1E8778104}"/>
              </a:ext>
            </a:extLst>
          </p:cNvPr>
          <p:cNvPicPr>
            <a:picLocks noGrp="1" noChangeAspect="1"/>
          </p:cNvPicPr>
          <p:nvPr>
            <p:ph sz="half" idx="1"/>
          </p:nvPr>
        </p:nvPicPr>
        <p:blipFill>
          <a:blip r:embed="rId2">
            <a:extLst>
              <a:ext uri="{28A0092B-C50C-407E-A947-70E740481C1C}">
                <a14:useLocalDpi xmlns:a14="http://schemas.microsoft.com/office/drawing/2010/main" val="0"/>
              </a:ext>
            </a:extLst>
          </a:blip>
          <a:stretch>
            <a:fillRect/>
          </a:stretch>
        </p:blipFill>
        <p:spPr>
          <a:xfrm>
            <a:off x="571946" y="365125"/>
            <a:ext cx="1312838" cy="1725805"/>
          </a:xfrm>
        </p:spPr>
      </p:pic>
      <p:sp>
        <p:nvSpPr>
          <p:cNvPr id="8" name="Content Placeholder 2">
            <a:extLst>
              <a:ext uri="{FF2B5EF4-FFF2-40B4-BE49-F238E27FC236}">
                <a16:creationId xmlns:a16="http://schemas.microsoft.com/office/drawing/2014/main" id="{CFDA4EF7-E5E2-5294-52DF-B6F60C0D75B9}"/>
              </a:ext>
            </a:extLst>
          </p:cNvPr>
          <p:cNvSpPr txBox="1">
            <a:spLocks/>
          </p:cNvSpPr>
          <p:nvPr/>
        </p:nvSpPr>
        <p:spPr>
          <a:xfrm>
            <a:off x="838200" y="2110141"/>
            <a:ext cx="10892246" cy="435133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sv-SE" dirty="0"/>
              <a:t>Vad är ett årsmöte?</a:t>
            </a:r>
          </a:p>
          <a:p>
            <a:pPr fontAlgn="base">
              <a:buFont typeface="Calibri" panose="020F0502020204030204" pitchFamily="34" charset="0"/>
              <a:buChar char="­"/>
            </a:pPr>
            <a:r>
              <a:rPr lang="sv-SE" sz="1800" b="0" i="0" u="none" strike="noStrike" dirty="0">
                <a:solidFill>
                  <a:srgbClr val="000000"/>
                </a:solidFill>
                <a:effectLst/>
              </a:rPr>
              <a:t>Årsmötet, som är föreningens högsta beslutande organ</a:t>
            </a:r>
            <a:endParaRPr lang="sv-SE" sz="1800" b="0" i="0" dirty="0">
              <a:solidFill>
                <a:srgbClr val="000000"/>
              </a:solidFill>
              <a:effectLst/>
            </a:endParaRPr>
          </a:p>
          <a:p>
            <a:pPr fontAlgn="base">
              <a:buFont typeface="Calibri" panose="020F0502020204030204" pitchFamily="34" charset="0"/>
              <a:buChar char="­"/>
            </a:pPr>
            <a:r>
              <a:rPr lang="sv-SE" sz="1800" b="0" i="0" u="none" strike="noStrike" dirty="0">
                <a:solidFill>
                  <a:srgbClr val="000000"/>
                </a:solidFill>
                <a:effectLst/>
              </a:rPr>
              <a:t>Årsmöte består av närvarande röstberättigade medlemmar. Vid förhinder får medlemmen företrädas av ombud. Ombud får enbart företräda en medlem. Vårdnadshavare har dock alltid rätt att företräda sina omyndiga barn. </a:t>
            </a:r>
            <a:r>
              <a:rPr lang="sv-SE" sz="1800" b="0" i="0" dirty="0">
                <a:solidFill>
                  <a:srgbClr val="000000"/>
                </a:solidFill>
                <a:effectLst/>
              </a:rPr>
              <a:t> </a:t>
            </a:r>
          </a:p>
          <a:p>
            <a:pPr fontAlgn="base">
              <a:buFont typeface="Calibri" panose="020F0502020204030204" pitchFamily="34" charset="0"/>
              <a:buChar char="­"/>
            </a:pPr>
            <a:r>
              <a:rPr lang="sv-SE" sz="1800" b="0" i="0" u="none" strike="noStrike" dirty="0">
                <a:solidFill>
                  <a:srgbClr val="000000"/>
                </a:solidFill>
                <a:effectLst/>
              </a:rPr>
              <a:t>Mötet är beslutsmässigt med de röstberättigade medlemmar och ombud som är närvarande på mötet</a:t>
            </a:r>
            <a:r>
              <a:rPr lang="sv-SE" sz="1800" b="0" i="0" dirty="0">
                <a:solidFill>
                  <a:srgbClr val="000000"/>
                </a:solidFill>
                <a:effectLst/>
              </a:rPr>
              <a:t> </a:t>
            </a:r>
          </a:p>
          <a:p>
            <a:pPr fontAlgn="base">
              <a:buFont typeface="Calibri" panose="020F0502020204030204" pitchFamily="34" charset="0"/>
              <a:buChar char="­"/>
            </a:pPr>
            <a:r>
              <a:rPr lang="sv-SE" sz="1800" b="0" i="0" u="none" strike="noStrike" dirty="0">
                <a:solidFill>
                  <a:srgbClr val="000000"/>
                </a:solidFill>
                <a:effectLst/>
              </a:rPr>
              <a:t>Kallelse till årsmötet och förslag till föredragningslista ska av styrelsen senast tre veckor före mötet tillhandahållas medlemmarna på sätt styrelsen bestämt. Vidare ska kallelse och förslag till föredragningslista publiceras på föreningens hemsida och anslås i klubblokal eller på annan lämplig plats. </a:t>
            </a:r>
            <a:r>
              <a:rPr lang="sv-SE" sz="1800" b="0" i="0" dirty="0">
                <a:solidFill>
                  <a:srgbClr val="000000"/>
                </a:solidFill>
                <a:effectLst/>
              </a:rPr>
              <a:t> </a:t>
            </a:r>
          </a:p>
          <a:p>
            <a:pPr fontAlgn="base">
              <a:buFont typeface="Calibri" panose="020F0502020204030204" pitchFamily="34" charset="0"/>
              <a:buChar char="­"/>
            </a:pPr>
            <a:r>
              <a:rPr lang="sv-SE" sz="1800" b="0" i="0" u="none" strike="noStrike" dirty="0">
                <a:solidFill>
                  <a:srgbClr val="000000"/>
                </a:solidFill>
                <a:effectLst/>
              </a:rPr>
              <a:t>Har förslag väckts om stadgeändring, nedläggning eller sammanslagning av föreningen med annan förening eller annan fråga av väsentlig betydelse för föreningen eller dess medlemmar ska det anges i kallelsen. </a:t>
            </a:r>
            <a:r>
              <a:rPr lang="sv-SE" sz="1800" b="0" i="0" dirty="0">
                <a:solidFill>
                  <a:srgbClr val="000000"/>
                </a:solidFill>
                <a:effectLst/>
              </a:rPr>
              <a:t> </a:t>
            </a:r>
          </a:p>
          <a:p>
            <a:pPr fontAlgn="base">
              <a:buFont typeface="Calibri" panose="020F0502020204030204" pitchFamily="34" charset="0"/>
              <a:buChar char="­"/>
            </a:pPr>
            <a:r>
              <a:rPr lang="sv-SE" sz="1800" b="0" i="0" u="none" strike="noStrike" dirty="0">
                <a:solidFill>
                  <a:srgbClr val="000000"/>
                </a:solidFill>
                <a:effectLst/>
              </a:rPr>
              <a:t>Verksamhetsberättelse, årsredovisning/årsbokslut, revisorernas berättelser, verksamhetsplan med ekonomisk plan samt styrelsens förslag och inkomna motioner med styrelsens yttrande ska finnas tillgängliga för medlemmarna senast en vecka före årsmötet. I kallelsen ska anges var dessa handlingar finns tillgängliga.</a:t>
            </a:r>
            <a:r>
              <a:rPr lang="sv-SE" sz="1800" b="0" i="0" dirty="0">
                <a:solidFill>
                  <a:srgbClr val="000000"/>
                </a:solidFill>
                <a:effectLst/>
              </a:rPr>
              <a:t> </a:t>
            </a:r>
          </a:p>
          <a:p>
            <a:endParaRPr lang="sv-SE" dirty="0"/>
          </a:p>
        </p:txBody>
      </p:sp>
    </p:spTree>
    <p:extLst>
      <p:ext uri="{BB962C8B-B14F-4D97-AF65-F5344CB8AC3E}">
        <p14:creationId xmlns:p14="http://schemas.microsoft.com/office/powerpoint/2010/main" val="65425516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DDF94D-8243-487E-9E57-BA598F4ACC83}"/>
              </a:ext>
            </a:extLst>
          </p:cNvPr>
          <p:cNvSpPr>
            <a:spLocks noGrp="1"/>
          </p:cNvSpPr>
          <p:nvPr>
            <p:ph type="title"/>
          </p:nvPr>
        </p:nvSpPr>
        <p:spPr>
          <a:xfrm>
            <a:off x="2128001" y="365125"/>
            <a:ext cx="7770845" cy="1325563"/>
          </a:xfrm>
        </p:spPr>
        <p:txBody>
          <a:bodyPr/>
          <a:lstStyle/>
          <a:p>
            <a:r>
              <a:rPr lang="sv-SE" dirty="0"/>
              <a:t>Årsmöte</a:t>
            </a:r>
            <a:endParaRPr lang="en-US" dirty="0">
              <a:latin typeface="+mn-lt"/>
            </a:endParaRPr>
          </a:p>
        </p:txBody>
      </p:sp>
      <p:pic>
        <p:nvPicPr>
          <p:cNvPr id="5" name="Content Placeholder 4" descr="Logo&#10;&#10;Description automatically generated">
            <a:extLst>
              <a:ext uri="{FF2B5EF4-FFF2-40B4-BE49-F238E27FC236}">
                <a16:creationId xmlns:a16="http://schemas.microsoft.com/office/drawing/2014/main" id="{D567B0B8-7AB7-4E85-AC47-EBF1E8778104}"/>
              </a:ext>
            </a:extLst>
          </p:cNvPr>
          <p:cNvPicPr>
            <a:picLocks noGrp="1" noChangeAspect="1"/>
          </p:cNvPicPr>
          <p:nvPr>
            <p:ph sz="half" idx="1"/>
          </p:nvPr>
        </p:nvPicPr>
        <p:blipFill>
          <a:blip r:embed="rId2">
            <a:extLst>
              <a:ext uri="{28A0092B-C50C-407E-A947-70E740481C1C}">
                <a14:useLocalDpi xmlns:a14="http://schemas.microsoft.com/office/drawing/2010/main" val="0"/>
              </a:ext>
            </a:extLst>
          </a:blip>
          <a:stretch>
            <a:fillRect/>
          </a:stretch>
        </p:blipFill>
        <p:spPr>
          <a:xfrm>
            <a:off x="571946" y="365125"/>
            <a:ext cx="1312838" cy="1725805"/>
          </a:xfrm>
        </p:spPr>
      </p:pic>
      <p:sp>
        <p:nvSpPr>
          <p:cNvPr id="8" name="Content Placeholder 2">
            <a:extLst>
              <a:ext uri="{FF2B5EF4-FFF2-40B4-BE49-F238E27FC236}">
                <a16:creationId xmlns:a16="http://schemas.microsoft.com/office/drawing/2014/main" id="{CFDA4EF7-E5E2-5294-52DF-B6F60C0D75B9}"/>
              </a:ext>
            </a:extLst>
          </p:cNvPr>
          <p:cNvSpPr txBox="1">
            <a:spLocks/>
          </p:cNvSpPr>
          <p:nvPr/>
        </p:nvSpPr>
        <p:spPr>
          <a:xfrm>
            <a:off x="820783" y="2141537"/>
            <a:ext cx="10892246" cy="435133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l" rtl="0" fontAlgn="base">
              <a:buNone/>
            </a:pPr>
            <a:r>
              <a:rPr lang="sv-SE" dirty="0"/>
              <a:t>Vilka har rösträtt på ett årsmöte?</a:t>
            </a:r>
            <a:r>
              <a:rPr lang="sv-SE" sz="1800" b="0" i="0" u="none" strike="noStrike" dirty="0">
                <a:solidFill>
                  <a:srgbClr val="000000"/>
                </a:solidFill>
                <a:effectLst/>
                <a:latin typeface="Calibri" panose="020F0502020204030204" pitchFamily="34" charset="0"/>
              </a:rPr>
              <a:t> </a:t>
            </a:r>
            <a:endParaRPr lang="sv-SE" dirty="0"/>
          </a:p>
          <a:p>
            <a:pPr marL="457200" lvl="1" indent="0" fontAlgn="base">
              <a:buNone/>
            </a:pPr>
            <a:r>
              <a:rPr lang="sv-SE" sz="1800" dirty="0"/>
              <a:t>För att vara röstberättigad på årsmötet krävs: </a:t>
            </a:r>
          </a:p>
          <a:p>
            <a:pPr lvl="1" fontAlgn="base"/>
            <a:r>
              <a:rPr lang="sv-SE" sz="1800" b="0" i="0" u="none" strike="noStrike" dirty="0">
                <a:solidFill>
                  <a:srgbClr val="000000"/>
                </a:solidFill>
                <a:effectLst/>
              </a:rPr>
              <a:t>att medlemmen har betalt förfallna medlemsavgifter</a:t>
            </a:r>
            <a:r>
              <a:rPr lang="sv-SE" sz="1800" b="0" i="0" dirty="0">
                <a:solidFill>
                  <a:srgbClr val="000000"/>
                </a:solidFill>
                <a:effectLst/>
              </a:rPr>
              <a:t> </a:t>
            </a:r>
          </a:p>
          <a:p>
            <a:pPr lvl="1" fontAlgn="base"/>
            <a:r>
              <a:rPr lang="sv-SE" sz="1800" b="0" i="0" u="none" strike="noStrike" dirty="0">
                <a:solidFill>
                  <a:srgbClr val="000000"/>
                </a:solidFill>
                <a:effectLst/>
              </a:rPr>
              <a:t>att medlemmen under mötesåret fyller lägst 18 år</a:t>
            </a:r>
            <a:r>
              <a:rPr lang="sv-SE" sz="1800" b="0" i="0" dirty="0">
                <a:solidFill>
                  <a:srgbClr val="000000"/>
                </a:solidFill>
                <a:effectLst/>
              </a:rPr>
              <a:t> </a:t>
            </a:r>
          </a:p>
          <a:p>
            <a:pPr lvl="1" fontAlgn="base"/>
            <a:r>
              <a:rPr lang="sv-SE" sz="1800" b="0" i="0" u="none" strike="noStrike" dirty="0">
                <a:solidFill>
                  <a:srgbClr val="000000"/>
                </a:solidFill>
                <a:effectLst/>
              </a:rPr>
              <a:t>att man är målsman till medlem som under mötesåret ej fyllt 18 år </a:t>
            </a:r>
            <a:r>
              <a:rPr lang="sv-SE" sz="1800" b="0" i="0" dirty="0">
                <a:solidFill>
                  <a:srgbClr val="000000"/>
                </a:solidFill>
                <a:effectLst/>
              </a:rPr>
              <a:t> </a:t>
            </a:r>
            <a:endParaRPr lang="sv-SE" sz="1800" dirty="0"/>
          </a:p>
          <a:p>
            <a:pPr marL="0" indent="0">
              <a:buNone/>
            </a:pPr>
            <a:r>
              <a:rPr lang="sv-SE" dirty="0"/>
              <a:t>Vem för lämna förslag på ärenden till årsmötet?</a:t>
            </a:r>
          </a:p>
          <a:p>
            <a:pPr marL="457200" lvl="1" indent="0">
              <a:buNone/>
            </a:pPr>
            <a:r>
              <a:rPr lang="sv-SE" sz="1800" dirty="0">
                <a:latin typeface="Calibri" panose="020F0502020204030204" pitchFamily="34" charset="0"/>
              </a:rPr>
              <a:t>Såväl medlem som styrelsen får avge förslag att behandlas av årsmötet. Förslag från medlem (motion) ska vara styrelsen tillhanda senast fyra veckor före årsmötet. Styrelsen ska till årsmötet avge skriftligt yttrande över motionerna. </a:t>
            </a:r>
            <a:endParaRPr lang="en-US" sz="1800" dirty="0"/>
          </a:p>
        </p:txBody>
      </p:sp>
    </p:spTree>
    <p:extLst>
      <p:ext uri="{BB962C8B-B14F-4D97-AF65-F5344CB8AC3E}">
        <p14:creationId xmlns:p14="http://schemas.microsoft.com/office/powerpoint/2010/main" val="9967538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DDF94D-8243-487E-9E57-BA598F4ACC83}"/>
              </a:ext>
            </a:extLst>
          </p:cNvPr>
          <p:cNvSpPr>
            <a:spLocks noGrp="1"/>
          </p:cNvSpPr>
          <p:nvPr>
            <p:ph type="title"/>
          </p:nvPr>
        </p:nvSpPr>
        <p:spPr>
          <a:xfrm>
            <a:off x="2119291" y="365125"/>
            <a:ext cx="7770845" cy="1325563"/>
          </a:xfrm>
        </p:spPr>
        <p:txBody>
          <a:bodyPr/>
          <a:lstStyle/>
          <a:p>
            <a:r>
              <a:rPr lang="sv-SE" dirty="0"/>
              <a:t>Årsmöte</a:t>
            </a:r>
            <a:endParaRPr lang="en-US" dirty="0">
              <a:latin typeface="+mn-lt"/>
            </a:endParaRPr>
          </a:p>
        </p:txBody>
      </p:sp>
      <p:pic>
        <p:nvPicPr>
          <p:cNvPr id="5" name="Content Placeholder 4" descr="Logo&#10;&#10;Description automatically generated">
            <a:extLst>
              <a:ext uri="{FF2B5EF4-FFF2-40B4-BE49-F238E27FC236}">
                <a16:creationId xmlns:a16="http://schemas.microsoft.com/office/drawing/2014/main" id="{D567B0B8-7AB7-4E85-AC47-EBF1E8778104}"/>
              </a:ext>
            </a:extLst>
          </p:cNvPr>
          <p:cNvPicPr>
            <a:picLocks noGrp="1" noChangeAspect="1"/>
          </p:cNvPicPr>
          <p:nvPr>
            <p:ph sz="half" idx="1"/>
          </p:nvPr>
        </p:nvPicPr>
        <p:blipFill>
          <a:blip r:embed="rId2">
            <a:extLst>
              <a:ext uri="{28A0092B-C50C-407E-A947-70E740481C1C}">
                <a14:useLocalDpi xmlns:a14="http://schemas.microsoft.com/office/drawing/2010/main" val="0"/>
              </a:ext>
            </a:extLst>
          </a:blip>
          <a:stretch>
            <a:fillRect/>
          </a:stretch>
        </p:blipFill>
        <p:spPr>
          <a:xfrm>
            <a:off x="571946" y="365125"/>
            <a:ext cx="1312838" cy="1725805"/>
          </a:xfrm>
        </p:spPr>
      </p:pic>
      <p:sp>
        <p:nvSpPr>
          <p:cNvPr id="8" name="Content Placeholder 2">
            <a:extLst>
              <a:ext uri="{FF2B5EF4-FFF2-40B4-BE49-F238E27FC236}">
                <a16:creationId xmlns:a16="http://schemas.microsoft.com/office/drawing/2014/main" id="{CFDA4EF7-E5E2-5294-52DF-B6F60C0D75B9}"/>
              </a:ext>
            </a:extLst>
          </p:cNvPr>
          <p:cNvSpPr txBox="1">
            <a:spLocks/>
          </p:cNvSpPr>
          <p:nvPr/>
        </p:nvSpPr>
        <p:spPr>
          <a:xfrm>
            <a:off x="820783" y="2141537"/>
            <a:ext cx="10892246" cy="4351338"/>
          </a:xfrm>
          <a:prstGeom prst="rect">
            <a:avLst/>
          </a:prstGeom>
        </p:spPr>
        <p:txBody>
          <a:bodyPr vert="horz" lIns="91440" tIns="45720" rIns="91440" bIns="45720" rtlCol="0" anchor="t">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fontAlgn="base">
              <a:buNone/>
            </a:pPr>
            <a:r>
              <a:rPr lang="sv-SE" sz="1800" b="1" i="0" u="none" strike="noStrike" dirty="0">
                <a:solidFill>
                  <a:srgbClr val="000000"/>
                </a:solidFill>
                <a:effectLst/>
              </a:rPr>
              <a:t>Årsmöte </a:t>
            </a:r>
            <a:r>
              <a:rPr lang="sv-SE" sz="1800" b="1" dirty="0">
                <a:solidFill>
                  <a:srgbClr val="000000"/>
                </a:solidFill>
              </a:rPr>
              <a:t>onsdag</a:t>
            </a:r>
            <a:r>
              <a:rPr lang="sv-SE" sz="1800" b="1" i="0" u="none" strike="noStrike" dirty="0">
                <a:solidFill>
                  <a:srgbClr val="000000"/>
                </a:solidFill>
                <a:effectLst/>
              </a:rPr>
              <a:t> 29:e maj</a:t>
            </a:r>
            <a:r>
              <a:rPr lang="sv-SE" sz="1800" b="1" dirty="0">
                <a:solidFill>
                  <a:srgbClr val="000000"/>
                </a:solidFill>
              </a:rPr>
              <a:t> 2024 klockan </a:t>
            </a:r>
            <a:r>
              <a:rPr lang="sv-SE" sz="1800" b="1" i="0" u="none" strike="noStrike" dirty="0">
                <a:solidFill>
                  <a:srgbClr val="000000"/>
                </a:solidFill>
                <a:effectLst/>
              </a:rPr>
              <a:t>18:30</a:t>
            </a:r>
            <a:r>
              <a:rPr lang="sv-SE" sz="1800" b="0" i="0" dirty="0">
                <a:solidFill>
                  <a:srgbClr val="000000"/>
                </a:solidFill>
                <a:effectLst/>
              </a:rPr>
              <a:t> </a:t>
            </a:r>
          </a:p>
          <a:p>
            <a:pPr marL="0" indent="0" algn="l" rtl="0" fontAlgn="base">
              <a:buNone/>
            </a:pPr>
            <a:endParaRPr lang="sv-SE" sz="1800" b="0" i="0" dirty="0">
              <a:solidFill>
                <a:srgbClr val="000000"/>
              </a:solidFill>
              <a:effectLst/>
            </a:endParaRPr>
          </a:p>
          <a:p>
            <a:pPr marL="0" indent="0" fontAlgn="base">
              <a:buNone/>
            </a:pPr>
            <a:r>
              <a:rPr lang="sv-SE" sz="1800" b="1" i="0" u="none" strike="noStrike" dirty="0">
                <a:solidFill>
                  <a:srgbClr val="000000"/>
                </a:solidFill>
                <a:effectLst/>
              </a:rPr>
              <a:t>Motioner</a:t>
            </a:r>
            <a:r>
              <a:rPr lang="sv-SE" sz="1800" b="0" i="0" u="none" strike="noStrike" dirty="0">
                <a:solidFill>
                  <a:srgbClr val="000000"/>
                </a:solidFill>
                <a:effectLst/>
              </a:rPr>
              <a:t> från medlemmar ska vara styrelsen till handa senast 4 veckor innan årsmötet </a:t>
            </a:r>
            <a:r>
              <a:rPr lang="sv-SE" sz="1800" dirty="0">
                <a:solidFill>
                  <a:srgbClr val="000000"/>
                </a:solidFill>
              </a:rPr>
              <a:t> </a:t>
            </a:r>
            <a:r>
              <a:rPr lang="sv-SE" sz="1800" b="1" dirty="0">
                <a:solidFill>
                  <a:srgbClr val="000000"/>
                </a:solidFill>
              </a:rPr>
              <a:t>1/5 -24</a:t>
            </a:r>
            <a:r>
              <a:rPr lang="sv-SE" sz="1800" b="0" i="0" dirty="0">
                <a:solidFill>
                  <a:srgbClr val="000000"/>
                </a:solidFill>
                <a:effectLst/>
              </a:rPr>
              <a:t> </a:t>
            </a:r>
          </a:p>
          <a:p>
            <a:pPr marL="0" indent="0" algn="l" rtl="0" fontAlgn="base">
              <a:buNone/>
            </a:pPr>
            <a:endParaRPr lang="sv-SE" sz="1800" b="0" i="0" dirty="0">
              <a:solidFill>
                <a:srgbClr val="000000"/>
              </a:solidFill>
              <a:effectLst/>
            </a:endParaRPr>
          </a:p>
          <a:p>
            <a:pPr marL="0" indent="0" fontAlgn="base">
              <a:buNone/>
            </a:pPr>
            <a:r>
              <a:rPr lang="sv-SE" sz="1800" b="1" i="0" u="none" strike="noStrike" dirty="0">
                <a:solidFill>
                  <a:srgbClr val="000000"/>
                </a:solidFill>
                <a:effectLst/>
              </a:rPr>
              <a:t>Kallelse och föredragningslista</a:t>
            </a:r>
            <a:r>
              <a:rPr lang="sv-SE" sz="1800" b="0" i="0" u="none" strike="noStrike" dirty="0">
                <a:solidFill>
                  <a:srgbClr val="000000"/>
                </a:solidFill>
                <a:effectLst/>
              </a:rPr>
              <a:t> ska skickas ut senast 3 veckor innan mötet</a:t>
            </a:r>
            <a:r>
              <a:rPr lang="sv-SE" sz="1800" dirty="0">
                <a:solidFill>
                  <a:srgbClr val="000000"/>
                </a:solidFill>
              </a:rPr>
              <a:t> </a:t>
            </a:r>
            <a:r>
              <a:rPr lang="sv-SE" sz="1800" b="1" dirty="0">
                <a:solidFill>
                  <a:srgbClr val="000000"/>
                </a:solidFill>
              </a:rPr>
              <a:t>8/5 -24</a:t>
            </a:r>
            <a:endParaRPr lang="sv-SE" sz="1800" b="1" i="0" dirty="0">
              <a:solidFill>
                <a:srgbClr val="000000"/>
              </a:solidFill>
              <a:effectLst/>
              <a:cs typeface="Calibri"/>
            </a:endParaRPr>
          </a:p>
          <a:p>
            <a:pPr marL="0" indent="0" algn="l" rtl="0" fontAlgn="base">
              <a:buNone/>
            </a:pPr>
            <a:r>
              <a:rPr lang="sv-SE" sz="1800" b="0" i="0" u="none" strike="noStrike" dirty="0">
                <a:solidFill>
                  <a:srgbClr val="000000"/>
                </a:solidFill>
                <a:effectLst/>
              </a:rPr>
              <a:t>Förslag på de nya stadgarna ska skickas ut ihop med kallelsen</a:t>
            </a:r>
            <a:r>
              <a:rPr lang="sv-SE" sz="1800" b="0" i="0" dirty="0">
                <a:solidFill>
                  <a:srgbClr val="000000"/>
                </a:solidFill>
                <a:effectLst/>
              </a:rPr>
              <a:t> </a:t>
            </a:r>
          </a:p>
          <a:p>
            <a:pPr marL="0" indent="0" algn="l" rtl="0" fontAlgn="base">
              <a:buNone/>
            </a:pPr>
            <a:endParaRPr lang="sv-SE" sz="1800" b="0" i="0" dirty="0">
              <a:solidFill>
                <a:srgbClr val="000000"/>
              </a:solidFill>
              <a:effectLst/>
            </a:endParaRPr>
          </a:p>
          <a:p>
            <a:pPr marL="0" indent="0" fontAlgn="base">
              <a:buNone/>
            </a:pPr>
            <a:r>
              <a:rPr lang="sv-SE" sz="1800" b="1" i="0" u="none" strike="noStrike" dirty="0">
                <a:solidFill>
                  <a:srgbClr val="000000"/>
                </a:solidFill>
                <a:effectLst/>
              </a:rPr>
              <a:t>Valberedningens förslag</a:t>
            </a:r>
            <a:r>
              <a:rPr lang="sv-SE" sz="1800" b="0" i="0" u="none" strike="noStrike" dirty="0">
                <a:solidFill>
                  <a:srgbClr val="000000"/>
                </a:solidFill>
                <a:effectLst/>
              </a:rPr>
              <a:t> ska vara offentligt senast 2 veckor före mötet </a:t>
            </a:r>
            <a:r>
              <a:rPr lang="sv-SE" sz="1800" b="1" dirty="0">
                <a:solidFill>
                  <a:srgbClr val="000000"/>
                </a:solidFill>
              </a:rPr>
              <a:t>15/5 </a:t>
            </a:r>
            <a:r>
              <a:rPr lang="sv-SE" sz="1800" b="1" i="0" u="none" strike="noStrike" dirty="0">
                <a:solidFill>
                  <a:srgbClr val="000000"/>
                </a:solidFill>
                <a:effectLst/>
              </a:rPr>
              <a:t>-</a:t>
            </a:r>
            <a:r>
              <a:rPr lang="sv-SE" sz="1800" b="1" dirty="0">
                <a:solidFill>
                  <a:srgbClr val="000000"/>
                </a:solidFill>
              </a:rPr>
              <a:t>24</a:t>
            </a:r>
            <a:r>
              <a:rPr lang="sv-SE" sz="1800" b="0" i="0" dirty="0">
                <a:solidFill>
                  <a:srgbClr val="000000"/>
                </a:solidFill>
                <a:effectLst/>
              </a:rPr>
              <a:t> </a:t>
            </a:r>
            <a:endParaRPr lang="sv-SE" sz="1800" b="0" i="0" dirty="0">
              <a:solidFill>
                <a:srgbClr val="000000"/>
              </a:solidFill>
              <a:effectLst/>
              <a:cs typeface="Calibri"/>
            </a:endParaRPr>
          </a:p>
          <a:p>
            <a:pPr marL="0" indent="0" algn="l" rtl="0" fontAlgn="base">
              <a:buNone/>
            </a:pPr>
            <a:endParaRPr lang="sv-SE" sz="1800" b="0" i="0" dirty="0">
              <a:solidFill>
                <a:srgbClr val="000000"/>
              </a:solidFill>
              <a:effectLst/>
            </a:endParaRPr>
          </a:p>
          <a:p>
            <a:pPr marL="0" indent="0" fontAlgn="base">
              <a:buNone/>
            </a:pPr>
            <a:r>
              <a:rPr lang="sv-SE" sz="1800" b="1" i="0" u="none" strike="noStrike" dirty="0">
                <a:solidFill>
                  <a:srgbClr val="000000"/>
                </a:solidFill>
                <a:effectLst/>
              </a:rPr>
              <a:t>Verksamhetsberättelse</a:t>
            </a:r>
            <a:r>
              <a:rPr lang="sv-SE" sz="1800" b="0" i="0" u="none" strike="noStrike" dirty="0">
                <a:solidFill>
                  <a:srgbClr val="000000"/>
                </a:solidFill>
                <a:effectLst/>
              </a:rPr>
              <a:t>, årsredovisning/årsbokslut, revisorernas berättelser, verksamhetsplan med ekonomisk plan samt styrelsens förslag och inkomna motioner med styrelsens yttrande ska finnas tillgängliga för medlemmarna senast 1 vecka före mötet</a:t>
            </a:r>
            <a:r>
              <a:rPr lang="sv-SE" sz="1800" dirty="0">
                <a:solidFill>
                  <a:srgbClr val="000000"/>
                </a:solidFill>
              </a:rPr>
              <a:t> </a:t>
            </a:r>
            <a:r>
              <a:rPr lang="sv-SE" sz="1800" b="1" dirty="0">
                <a:solidFill>
                  <a:srgbClr val="000000"/>
                </a:solidFill>
              </a:rPr>
              <a:t>22/5 </a:t>
            </a:r>
            <a:r>
              <a:rPr lang="sv-SE" sz="1800" b="1" i="0" u="none" strike="noStrike" dirty="0">
                <a:solidFill>
                  <a:srgbClr val="000000"/>
                </a:solidFill>
                <a:effectLst/>
              </a:rPr>
              <a:t>-</a:t>
            </a:r>
            <a:r>
              <a:rPr lang="sv-SE" sz="1800" b="1" dirty="0">
                <a:solidFill>
                  <a:srgbClr val="000000"/>
                </a:solidFill>
              </a:rPr>
              <a:t>24</a:t>
            </a:r>
            <a:r>
              <a:rPr lang="sv-SE" sz="1800" dirty="0">
                <a:solidFill>
                  <a:srgbClr val="000000"/>
                </a:solidFill>
              </a:rPr>
              <a:t> </a:t>
            </a:r>
            <a:r>
              <a:rPr lang="sv-SE" sz="1800" b="0" i="0" dirty="0">
                <a:solidFill>
                  <a:srgbClr val="000000"/>
                </a:solidFill>
                <a:effectLst/>
              </a:rPr>
              <a:t> </a:t>
            </a:r>
            <a:endParaRPr lang="sv-SE" sz="1800" b="0" i="0" dirty="0">
              <a:solidFill>
                <a:srgbClr val="000000"/>
              </a:solidFill>
              <a:effectLst/>
              <a:cs typeface="Calibri"/>
            </a:endParaRPr>
          </a:p>
          <a:p>
            <a:pPr marL="0" indent="0" algn="l" rtl="0" fontAlgn="base">
              <a:buNone/>
            </a:pPr>
            <a:endParaRPr lang="sv-SE" sz="1800" b="0" i="0" dirty="0">
              <a:solidFill>
                <a:srgbClr val="000000"/>
              </a:solidFill>
              <a:effectLst/>
            </a:endParaRPr>
          </a:p>
          <a:p>
            <a:pPr algn="l" rtl="0" fontAlgn="base"/>
            <a:endParaRPr lang="en-US" sz="1800" dirty="0"/>
          </a:p>
        </p:txBody>
      </p:sp>
    </p:spTree>
    <p:extLst>
      <p:ext uri="{BB962C8B-B14F-4D97-AF65-F5344CB8AC3E}">
        <p14:creationId xmlns:p14="http://schemas.microsoft.com/office/powerpoint/2010/main" val="22438789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436</TotalTime>
  <Words>374</Words>
  <Application>Microsoft Office PowerPoint</Application>
  <PresentationFormat>Bredbild</PresentationFormat>
  <Paragraphs>28</Paragraphs>
  <Slides>4</Slides>
  <Notes>0</Notes>
  <HiddenSlides>0</HiddenSlides>
  <MMClips>0</MMClips>
  <ScaleCrop>false</ScaleCrop>
  <HeadingPairs>
    <vt:vector size="4" baseType="variant">
      <vt:variant>
        <vt:lpstr>Tema</vt:lpstr>
      </vt:variant>
      <vt:variant>
        <vt:i4>1</vt:i4>
      </vt:variant>
      <vt:variant>
        <vt:lpstr>Bildrubriker</vt:lpstr>
      </vt:variant>
      <vt:variant>
        <vt:i4>4</vt:i4>
      </vt:variant>
    </vt:vector>
  </HeadingPairs>
  <TitlesOfParts>
    <vt:vector size="5" baseType="lpstr">
      <vt:lpstr>Office Theme</vt:lpstr>
      <vt:lpstr>Årsmöte</vt:lpstr>
      <vt:lpstr>Årsmöte</vt:lpstr>
      <vt:lpstr>Årsmöte</vt:lpstr>
      <vt:lpstr>Årsmöte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Ledarmöte  2022-09-21</dc:title>
  <dc:creator>Seger, AnnLouise</dc:creator>
  <cp:lastModifiedBy>Ann-Louise Seger</cp:lastModifiedBy>
  <cp:revision>76</cp:revision>
  <dcterms:created xsi:type="dcterms:W3CDTF">2022-09-16T06:55:27Z</dcterms:created>
  <dcterms:modified xsi:type="dcterms:W3CDTF">2024-04-09T04:50:06Z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2d0d5255-3e17-45d6-9327-1403dfb35dc9_Enabled">
    <vt:lpwstr>True</vt:lpwstr>
  </property>
  <property fmtid="{D5CDD505-2E9C-101B-9397-08002B2CF9AE}" pid="3" name="MSIP_Label_2d0d5255-3e17-45d6-9327-1403dfb35dc9_SiteId">
    <vt:lpwstr>330e4eb9-21d3-482f-adc1-cf5b3e9ff866</vt:lpwstr>
  </property>
  <property fmtid="{D5CDD505-2E9C-101B-9397-08002B2CF9AE}" pid="4" name="MSIP_Label_2d0d5255-3e17-45d6-9327-1403dfb35dc9_Owner">
    <vt:lpwstr>Emil.Beckman@lerum.se</vt:lpwstr>
  </property>
  <property fmtid="{D5CDD505-2E9C-101B-9397-08002B2CF9AE}" pid="5" name="MSIP_Label_2d0d5255-3e17-45d6-9327-1403dfb35dc9_SetDate">
    <vt:lpwstr>2022-09-16T13:23:27.8158280Z</vt:lpwstr>
  </property>
  <property fmtid="{D5CDD505-2E9C-101B-9397-08002B2CF9AE}" pid="6" name="MSIP_Label_2d0d5255-3e17-45d6-9327-1403dfb35dc9_Name">
    <vt:lpwstr>Offentlig</vt:lpwstr>
  </property>
  <property fmtid="{D5CDD505-2E9C-101B-9397-08002B2CF9AE}" pid="7" name="MSIP_Label_2d0d5255-3e17-45d6-9327-1403dfb35dc9_Application">
    <vt:lpwstr>Microsoft Azure Information Protection</vt:lpwstr>
  </property>
  <property fmtid="{D5CDD505-2E9C-101B-9397-08002B2CF9AE}" pid="8" name="MSIP_Label_2d0d5255-3e17-45d6-9327-1403dfb35dc9_ActionId">
    <vt:lpwstr>878c2c59-ec26-4e9f-b16c-9663f1b7976b</vt:lpwstr>
  </property>
  <property fmtid="{D5CDD505-2E9C-101B-9397-08002B2CF9AE}" pid="9" name="MSIP_Label_2d0d5255-3e17-45d6-9327-1403dfb35dc9_Extended_MSFT_Method">
    <vt:lpwstr>Automatic</vt:lpwstr>
  </property>
  <property fmtid="{D5CDD505-2E9C-101B-9397-08002B2CF9AE}" pid="10" name="MSIP_Label_7fea2623-af8f-4fb8-b1cf-b63cc8e496aa_Enabled">
    <vt:lpwstr>True</vt:lpwstr>
  </property>
  <property fmtid="{D5CDD505-2E9C-101B-9397-08002B2CF9AE}" pid="11" name="MSIP_Label_7fea2623-af8f-4fb8-b1cf-b63cc8e496aa_SiteId">
    <vt:lpwstr>81fa766e-a349-4867-8bf4-ab35e250a08f</vt:lpwstr>
  </property>
  <property fmtid="{D5CDD505-2E9C-101B-9397-08002B2CF9AE}" pid="12" name="MSIP_Label_7fea2623-af8f-4fb8-b1cf-b63cc8e496aa_SetDate">
    <vt:lpwstr>2022-09-16T06:55:28Z</vt:lpwstr>
  </property>
  <property fmtid="{D5CDD505-2E9C-101B-9397-08002B2CF9AE}" pid="13" name="MSIP_Label_7fea2623-af8f-4fb8-b1cf-b63cc8e496aa_Name">
    <vt:lpwstr>Internal</vt:lpwstr>
  </property>
  <property fmtid="{D5CDD505-2E9C-101B-9397-08002B2CF9AE}" pid="14" name="MSIP_Label_7fea2623-af8f-4fb8-b1cf-b63cc8e496aa_ActionId">
    <vt:lpwstr>81e35490-abab-47b7-8e30-e9d7782547fe</vt:lpwstr>
  </property>
  <property fmtid="{D5CDD505-2E9C-101B-9397-08002B2CF9AE}" pid="15" name="MSIP_Label_7fea2623-af8f-4fb8-b1cf-b63cc8e496aa_Extended_MSFT_Method">
    <vt:lpwstr>Automatic</vt:lpwstr>
  </property>
  <property fmtid="{D5CDD505-2E9C-101B-9397-08002B2CF9AE}" pid="16" name="Sensitivity">
    <vt:lpwstr>Offentlig Internal</vt:lpwstr>
  </property>
</Properties>
</file>